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3"/>
    <p:sldId id="256" r:id="rId4"/>
    <p:sldId id="262" r:id="rId5"/>
    <p:sldId id="257" r:id="rId7"/>
    <p:sldId id="258" r:id="rId8"/>
    <p:sldId id="260" r:id="rId9"/>
    <p:sldId id="259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2"/>
        <p:guide pos="290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196850" y="5032375"/>
            <a:ext cx="8686800" cy="1143000"/>
          </a:xfrm>
          <a:ln/>
        </p:spPr>
        <p:txBody>
          <a:bodyPr anchor="ctr" anchorCtr="0"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</a:rPr>
              <a:t>G27/G25, G29 Gaming Wheel Stand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br>
              <a:rPr lang="zh-CN" altLang="en-US">
                <a:solidFill>
                  <a:srgbClr val="FF0000"/>
                </a:solidFill>
                <a:latin typeface="Times New Roman" panose="02020603050405020304" charset="0"/>
              </a:rPr>
            </a:b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</a:rPr>
              <a:t> installation manual</a:t>
            </a:r>
            <a:endParaRPr lang="zh-CN" altLang="en-US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074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28813" y="554038"/>
            <a:ext cx="5286375" cy="4341812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438150"/>
            <a:ext cx="5962650" cy="460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13" y="2474913"/>
            <a:ext cx="2786062" cy="2051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2627313" y="3429000"/>
            <a:ext cx="3889375" cy="7302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201988" y="3860800"/>
            <a:ext cx="3675063" cy="269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317" name="文本框 12"/>
          <p:cNvSpPr txBox="1"/>
          <p:nvPr/>
        </p:nvSpPr>
        <p:spPr>
          <a:xfrm>
            <a:off x="403225" y="5265738"/>
            <a:ext cx="7372350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Step 7: Fix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g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ear Shift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support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with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M6 bolts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 on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g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ear Shift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Then t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he whole installation step is finished. 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E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xtra screws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is for you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to install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other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 equipment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 and the bracket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279400"/>
            <a:ext cx="4633912" cy="504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620078"/>
            <a:ext cx="3981450" cy="402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2"/>
          <p:cNvSpPr txBox="1"/>
          <p:nvPr/>
        </p:nvSpPr>
        <p:spPr>
          <a:xfrm>
            <a:off x="214313" y="5322888"/>
            <a:ext cx="8615362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This is the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whole finished stand.</a:t>
            </a:r>
            <a:endParaRPr lang="en-US" altLang="zh-CN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f you have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any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other questions, please contact us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  <a:p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We specialize in the production of game stands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 with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 a variety of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styles.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We are glad to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provide you products with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 favorable 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quality and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price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4"/>
          <p:cNvSpPr txBox="1"/>
          <p:nvPr/>
        </p:nvSpPr>
        <p:spPr>
          <a:xfrm>
            <a:off x="2063750" y="5213350"/>
            <a:ext cx="4883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whole p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art drawing</a:t>
            </a:r>
            <a:endParaRPr lang="zh-CN" altLang="zh-CN" sz="24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09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" y="542925"/>
            <a:ext cx="8578850" cy="408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6"/>
          <p:cNvSpPr txBox="1"/>
          <p:nvPr/>
        </p:nvSpPr>
        <p:spPr>
          <a:xfrm>
            <a:off x="3956050" y="2828925"/>
            <a:ext cx="688975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pedal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100" name="文本框 7"/>
          <p:cNvSpPr txBox="1"/>
          <p:nvPr/>
        </p:nvSpPr>
        <p:spPr>
          <a:xfrm>
            <a:off x="6143625" y="2432050"/>
            <a:ext cx="1312863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</a:t>
            </a:r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ottom bracket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101" name="文本框 8"/>
          <p:cNvSpPr txBox="1"/>
          <p:nvPr/>
        </p:nvSpPr>
        <p:spPr>
          <a:xfrm>
            <a:off x="585788" y="3135313"/>
            <a:ext cx="195738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telescopic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brackets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102" name="文本框 9"/>
          <p:cNvSpPr txBox="1"/>
          <p:nvPr/>
        </p:nvSpPr>
        <p:spPr>
          <a:xfrm>
            <a:off x="1339850" y="2124075"/>
            <a:ext cx="11239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stand bar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103" name="文本框 10"/>
          <p:cNvSpPr txBox="1"/>
          <p:nvPr/>
        </p:nvSpPr>
        <p:spPr>
          <a:xfrm>
            <a:off x="730250" y="1052513"/>
            <a:ext cx="823913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Gear Shift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support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104" name="文本框 11"/>
          <p:cNvSpPr txBox="1"/>
          <p:nvPr/>
        </p:nvSpPr>
        <p:spPr>
          <a:xfrm>
            <a:off x="1492250" y="985838"/>
            <a:ext cx="820738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Gear Shift</a:t>
            </a:r>
            <a:endParaRPr lang="zh-CN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105" name="文本框 12"/>
          <p:cNvSpPr txBox="1"/>
          <p:nvPr/>
        </p:nvSpPr>
        <p:spPr>
          <a:xfrm>
            <a:off x="2813050" y="1052513"/>
            <a:ext cx="77946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table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217488" y="5913438"/>
            <a:ext cx="8229600" cy="730250"/>
          </a:xfrm>
          <a:ln/>
        </p:spPr>
        <p:txBody>
          <a:bodyPr anchor="ctr" anchorCtr="0"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accessory kits</a:t>
            </a:r>
            <a:endParaRPr lang="zh-CN" altLang="en-US" sz="32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512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234950"/>
            <a:ext cx="7672387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7"/>
          <p:cNvSpPr txBox="1"/>
          <p:nvPr/>
        </p:nvSpPr>
        <p:spPr>
          <a:xfrm>
            <a:off x="5657850" y="2190750"/>
            <a:ext cx="2697163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2PC M8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60mm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plastic screws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24" name="文本框 4"/>
          <p:cNvSpPr txBox="1"/>
          <p:nvPr/>
        </p:nvSpPr>
        <p:spPr>
          <a:xfrm>
            <a:off x="5565775" y="234950"/>
            <a:ext cx="2881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2PC M8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34mm 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plastic screws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endParaRPr lang="en-US" altLang="zh-CN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125" name="文本框 5"/>
          <p:cNvSpPr txBox="1"/>
          <p:nvPr/>
        </p:nvSpPr>
        <p:spPr>
          <a:xfrm>
            <a:off x="2749550" y="700088"/>
            <a:ext cx="1216025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6PC M8</a:t>
            </a:r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56mm bolts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2482850" y="1504950"/>
            <a:ext cx="14827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2PC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M8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3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6mm bolts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27" name="文本框 8"/>
          <p:cNvSpPr txBox="1"/>
          <p:nvPr/>
        </p:nvSpPr>
        <p:spPr>
          <a:xfrm>
            <a:off x="3752850" y="1414463"/>
            <a:ext cx="20986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4PC M8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22mm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bolts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28" name="文本框 9"/>
          <p:cNvSpPr txBox="1"/>
          <p:nvPr/>
        </p:nvSpPr>
        <p:spPr>
          <a:xfrm>
            <a:off x="2598738" y="2446338"/>
            <a:ext cx="179070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8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8mm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nut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29" name="文本框 10"/>
          <p:cNvSpPr txBox="1"/>
          <p:nvPr/>
        </p:nvSpPr>
        <p:spPr>
          <a:xfrm>
            <a:off x="5357813" y="4884738"/>
            <a:ext cx="29035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4PC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M8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ntiskid foot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screws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130" name="文本框 11"/>
          <p:cNvSpPr txBox="1"/>
          <p:nvPr/>
        </p:nvSpPr>
        <p:spPr>
          <a:xfrm>
            <a:off x="808038" y="4324350"/>
            <a:ext cx="1790700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4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c</a:t>
            </a:r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able tie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131" name="文本框 12"/>
          <p:cNvSpPr txBox="1"/>
          <p:nvPr/>
        </p:nvSpPr>
        <p:spPr>
          <a:xfrm>
            <a:off x="588963" y="1222375"/>
            <a:ext cx="982662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wrench 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32" name="文本框 13"/>
          <p:cNvSpPr txBox="1"/>
          <p:nvPr/>
        </p:nvSpPr>
        <p:spPr>
          <a:xfrm>
            <a:off x="1665288" y="1325563"/>
            <a:ext cx="93345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washer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33" name="文本框 15"/>
          <p:cNvSpPr txBox="1"/>
          <p:nvPr/>
        </p:nvSpPr>
        <p:spPr>
          <a:xfrm>
            <a:off x="4613275" y="2190750"/>
            <a:ext cx="1160463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14PC M6 bolts of gear shift support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134" name="文本框 5"/>
          <p:cNvSpPr txBox="1"/>
          <p:nvPr/>
        </p:nvSpPr>
        <p:spPr>
          <a:xfrm>
            <a:off x="4194175" y="700088"/>
            <a:ext cx="1216025" cy="738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2PC M8</a:t>
            </a:r>
            <a:r>
              <a:rPr lang="zh-CN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×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40mm bolts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325" y="514350"/>
            <a:ext cx="3971925" cy="437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4"/>
          <p:cNvSpPr txBox="1"/>
          <p:nvPr/>
        </p:nvSpPr>
        <p:spPr>
          <a:xfrm>
            <a:off x="982663" y="5445125"/>
            <a:ext cx="728503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Step 1: We need to lock the bracket base and the pedal with screws. The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front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part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uses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M8×56mm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bolt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and the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other part uses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M8×36mm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bolt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.</a:t>
            </a:r>
            <a:endParaRPr lang="zh-CN" altLang="en-US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717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612775"/>
            <a:ext cx="1893888" cy="1712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2555875" y="1196975"/>
            <a:ext cx="936625" cy="9366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1763713" y="1628775"/>
            <a:ext cx="792163" cy="14922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4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773363"/>
            <a:ext cx="1897063" cy="211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0"/>
          <p:cNvSpPr/>
          <p:nvPr/>
        </p:nvSpPr>
        <p:spPr>
          <a:xfrm>
            <a:off x="2346325" y="3533775"/>
            <a:ext cx="936625" cy="9366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555750" y="3965575"/>
            <a:ext cx="790575" cy="14922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7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514350"/>
            <a:ext cx="2366963" cy="2157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5143500" y="1390650"/>
            <a:ext cx="935038" cy="935038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078538" y="1700213"/>
            <a:ext cx="1157288" cy="952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80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2749550"/>
            <a:ext cx="2287588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 16"/>
          <p:cNvSpPr/>
          <p:nvPr/>
        </p:nvSpPr>
        <p:spPr>
          <a:xfrm>
            <a:off x="5383213" y="3362325"/>
            <a:ext cx="935038" cy="935038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318250" y="3860800"/>
            <a:ext cx="917575" cy="444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4225" y="782638"/>
            <a:ext cx="4633913" cy="413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782638"/>
            <a:ext cx="2039937" cy="2373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0"/>
          <p:cNvSpPr/>
          <p:nvPr/>
        </p:nvSpPr>
        <p:spPr>
          <a:xfrm>
            <a:off x="2346325" y="3413125"/>
            <a:ext cx="936625" cy="9366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476375" y="2420938"/>
            <a:ext cx="869950" cy="15748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7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63" y="798513"/>
            <a:ext cx="1941512" cy="234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5075238" y="3413125"/>
            <a:ext cx="936625" cy="9366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6121400" y="2582863"/>
            <a:ext cx="1512888" cy="99853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00" name="文本框 12"/>
          <p:cNvSpPr txBox="1"/>
          <p:nvPr/>
        </p:nvSpPr>
        <p:spPr>
          <a:xfrm>
            <a:off x="685800" y="5456238"/>
            <a:ext cx="5686425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Step 2: First fix the support rod with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2 M8×60mm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plastic screws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(one left and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the other 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right), then use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 M8×56mm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screws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(one on each side) to lock the side with the nut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.</a:t>
            </a:r>
            <a:endParaRPr lang="zh-CN" altLang="en-US"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8201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3" y="3581400"/>
            <a:ext cx="1890712" cy="15351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箭头连接符 14"/>
          <p:cNvCxnSpPr/>
          <p:nvPr/>
        </p:nvCxnSpPr>
        <p:spPr>
          <a:xfrm flipH="1">
            <a:off x="1085850" y="4149725"/>
            <a:ext cx="1181100" cy="3810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03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063" y="3298825"/>
            <a:ext cx="2174875" cy="1978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直接箭头连接符 16"/>
          <p:cNvCxnSpPr/>
          <p:nvPr/>
        </p:nvCxnSpPr>
        <p:spPr>
          <a:xfrm>
            <a:off x="6156325" y="3932238"/>
            <a:ext cx="1439863" cy="2174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8299450" y="4441825"/>
            <a:ext cx="492125" cy="471488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8172450" y="4913313"/>
            <a:ext cx="355600" cy="8191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07" name="文本框 12"/>
          <p:cNvSpPr txBox="1"/>
          <p:nvPr/>
        </p:nvSpPr>
        <p:spPr>
          <a:xfrm>
            <a:off x="6688138" y="5732463"/>
            <a:ext cx="2447925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Times New Roman" panose="02020603050405020304" charset="0"/>
                <a:ea typeface="黑体" panose="02010609060101010101" charset="-122"/>
              </a:rPr>
              <a:t>This place is where you screw the bolts in the first step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</a:rPr>
              <a:t> </a:t>
            </a:r>
            <a:endParaRPr lang="zh-CN" altLang="en-US"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775" y="568325"/>
            <a:ext cx="5780088" cy="4619625"/>
          </a:xfrm>
          <a:ln/>
        </p:spPr>
      </p:pic>
      <p:sp>
        <p:nvSpPr>
          <p:cNvPr id="9218" name="文本框 12"/>
          <p:cNvSpPr txBox="1"/>
          <p:nvPr/>
        </p:nvSpPr>
        <p:spPr>
          <a:xfrm>
            <a:off x="1054100" y="5537200"/>
            <a:ext cx="66214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Step 3: 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Put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M8 4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ntiskid foot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screws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on the bottom of the bracket. </a:t>
            </a:r>
            <a:endParaRPr lang="zh-CN" altLang="en-US"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zh-CN" altLang="en-US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The height of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a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ntiskid foot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screws</a:t>
            </a:r>
            <a:r>
              <a:rPr lang="zh-CN" altLang="en-US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can be adjusted.</a:t>
            </a:r>
            <a:endParaRPr lang="zh-CN" altLang="en-US"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063625"/>
            <a:ext cx="2708275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341313"/>
            <a:ext cx="3865563" cy="430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676275"/>
            <a:ext cx="1978025" cy="278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2"/>
          <p:cNvSpPr txBox="1"/>
          <p:nvPr/>
        </p:nvSpPr>
        <p:spPr>
          <a:xfrm>
            <a:off x="936625" y="5262563"/>
            <a:ext cx="7027863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Step 4: Install the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telescopic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brackets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in the inner hole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and fix the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telescopic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brackets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with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M8×34mm plastic screws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(one on each side). </a:t>
            </a:r>
            <a:endParaRPr lang="zh-CN" altLang="zh-CN"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The height of the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telescopic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can be adjusted according to personal us</a:t>
            </a:r>
            <a:r>
              <a:rPr lang="en-US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ing habits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)</a:t>
            </a:r>
            <a:endParaRPr lang="zh-CN" altLang="zh-CN">
              <a:latin typeface="Times New Roman" panose="0202060305040502030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024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463550"/>
            <a:ext cx="2713037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3" y="2981325"/>
            <a:ext cx="2241550" cy="228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547688" y="4999038"/>
            <a:ext cx="8050212" cy="1143000"/>
          </a:xfrm>
          <a:ln/>
        </p:spPr>
        <p:txBody>
          <a:bodyPr anchor="ctr" anchorCtr="0"/>
          <a:p>
            <a:pPr algn="l"/>
            <a:b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Step 5: Install the table in the 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holes 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position of the </a:t>
            </a:r>
            <a:r>
              <a:rPr lang="zh-CN" altLang="zh-CN" sz="18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telescopic</a:t>
            </a:r>
            <a:r>
              <a:rPr lang="zh-CN" altLang="zh-CN" sz="1800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brackets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, use </a:t>
            </a:r>
            <a:r>
              <a:rPr lang="zh-CN" altLang="en-US" sz="180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4 M8×22mm screws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(two screws 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each 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on the left and right sides), and lock 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other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side with nut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s</a:t>
            </a:r>
            <a:r>
              <a:rPr lang="zh-CN" altLang="en-US" sz="180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.</a:t>
            </a:r>
            <a:endParaRPr lang="zh-CN" altLang="en-US" sz="180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623888"/>
            <a:ext cx="5205412" cy="384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3" y="822325"/>
            <a:ext cx="3587750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0"/>
          <p:cNvSpPr/>
          <p:nvPr/>
        </p:nvSpPr>
        <p:spPr>
          <a:xfrm>
            <a:off x="3621088" y="1400175"/>
            <a:ext cx="663575" cy="576263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圆角矩形 8"/>
          <p:cNvSpPr/>
          <p:nvPr/>
        </p:nvSpPr>
        <p:spPr>
          <a:xfrm>
            <a:off x="3790950" y="623888"/>
            <a:ext cx="598488" cy="566738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389438" y="1033463"/>
            <a:ext cx="4071938" cy="595313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84663" y="1908175"/>
            <a:ext cx="2592388" cy="80963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575" y="728663"/>
            <a:ext cx="6378575" cy="3667125"/>
          </a:xfrm>
          <a:ln/>
        </p:spPr>
      </p:pic>
      <p:sp>
        <p:nvSpPr>
          <p:cNvPr id="12290" name="文本框 12"/>
          <p:cNvSpPr txBox="1"/>
          <p:nvPr/>
        </p:nvSpPr>
        <p:spPr>
          <a:xfrm>
            <a:off x="414338" y="4789488"/>
            <a:ext cx="7448550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Step 6: Mount the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g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ear Shift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with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2 M8×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40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mm screws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on the 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telescopic</a:t>
            </a:r>
            <a:r>
              <a:rPr lang="zh-CN" altLang="zh-CN"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sym typeface="宋体" panose="02010600030101010101" pitchFamily="2" charset="-122"/>
              </a:rPr>
              <a:t>bracket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, then fix it with the nut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s.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(the gear table bracket can be </a:t>
            </a:r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mounted on the left or right side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  <a:sym typeface="宋体" panose="02010600030101010101" pitchFamily="2" charset="-122"/>
              </a:rPr>
              <a:t> according to the customer's habits)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562100"/>
            <a:ext cx="2400300" cy="17494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3986213" y="2133600"/>
            <a:ext cx="3970338" cy="4763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986213" y="2439988"/>
            <a:ext cx="4113213" cy="523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WPS 演示</Application>
  <PresentationFormat/>
  <Paragraphs>73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方正书宋_GBK</vt:lpstr>
      <vt:lpstr>微软雅黑</vt:lpstr>
      <vt:lpstr>Arial Unicode MS</vt:lpstr>
      <vt:lpstr>Calibri</vt:lpstr>
      <vt:lpstr>新宋体</vt:lpstr>
      <vt:lpstr>楷体</vt:lpstr>
      <vt:lpstr>黑体</vt:lpstr>
      <vt:lpstr>仿宋</vt:lpstr>
      <vt:lpstr>汉仪中黑KW</vt:lpstr>
      <vt:lpstr>汉仪书宋二KW</vt:lpstr>
      <vt:lpstr>Malgun Gothic</vt:lpstr>
      <vt:lpstr>MingLiU_HKSCS-ExtB</vt:lpstr>
      <vt:lpstr>MS Gothic</vt:lpstr>
      <vt:lpstr>Microsoft JhengHei</vt:lpstr>
      <vt:lpstr>Tunga</vt:lpstr>
      <vt:lpstr>Segoe Print</vt:lpstr>
      <vt:lpstr>Times New Roman</vt:lpstr>
      <vt:lpstr>DotumChe</vt:lpstr>
      <vt:lpstr>Gulim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G27/G25, G29 Gaming Wheel Stand  安装说明</dc:title>
  <dc:creator>Administrator</dc:creator>
  <cp:lastModifiedBy>施慧伟</cp:lastModifiedBy>
  <cp:revision>6</cp:revision>
  <dcterms:created xsi:type="dcterms:W3CDTF">2019-10-15T14:36:24Z</dcterms:created>
  <dcterms:modified xsi:type="dcterms:W3CDTF">2021-06-18T09:21:40Z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675257124A0C4D29A0F53E4658F5AA50</vt:lpwstr>
  </property>
</Properties>
</file>