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36"/>
  </p:handoutMasterIdLst>
  <p:sldIdLst>
    <p:sldId id="2324" r:id="rId3"/>
    <p:sldId id="2379" r:id="rId5"/>
    <p:sldId id="2411" r:id="rId6"/>
    <p:sldId id="2326" r:id="rId7"/>
    <p:sldId id="2327" r:id="rId8"/>
    <p:sldId id="2328" r:id="rId9"/>
    <p:sldId id="2329" r:id="rId10"/>
    <p:sldId id="2330" r:id="rId11"/>
    <p:sldId id="2331" r:id="rId12"/>
    <p:sldId id="2356" r:id="rId13"/>
    <p:sldId id="2357" r:id="rId14"/>
    <p:sldId id="2332" r:id="rId15"/>
    <p:sldId id="2333" r:id="rId16"/>
    <p:sldId id="2335" r:id="rId17"/>
    <p:sldId id="2339" r:id="rId18"/>
    <p:sldId id="2340" r:id="rId19"/>
    <p:sldId id="2341" r:id="rId20"/>
    <p:sldId id="2342" r:id="rId21"/>
    <p:sldId id="2343" r:id="rId22"/>
    <p:sldId id="2344" r:id="rId23"/>
    <p:sldId id="2345" r:id="rId24"/>
    <p:sldId id="2346" r:id="rId25"/>
    <p:sldId id="2347" r:id="rId26"/>
    <p:sldId id="2348" r:id="rId27"/>
    <p:sldId id="2349" r:id="rId28"/>
    <p:sldId id="2350" r:id="rId29"/>
    <p:sldId id="2351" r:id="rId30"/>
    <p:sldId id="2352" r:id="rId31"/>
    <p:sldId id="2353" r:id="rId32"/>
    <p:sldId id="2354" r:id="rId33"/>
    <p:sldId id="2409" r:id="rId34"/>
    <p:sldId id="2355" r:id="rId35"/>
  </p:sldIdLst>
  <p:sldSz cx="5039995" cy="7559675"/>
  <p:notesSz cx="6858000" cy="9144000"/>
  <p:embeddedFontLst>
    <p:embeddedFont>
      <p:font typeface="等线" panose="02010600030101010101" charset="-122"/>
      <p:regular r:id="rId41"/>
    </p:embeddedFont>
    <p:embeddedFont>
      <p:font typeface="微软雅黑" panose="020B0503020204020204" pitchFamily="34" charset="-122"/>
      <p:regular r:id="rId42"/>
    </p:embeddedFont>
    <p:embeddedFont>
      <p:font typeface="Calibri" panose="020F0502020204030204" charset="0"/>
      <p:regular r:id="rId43"/>
      <p:bold r:id="rId44"/>
      <p:italic r:id="rId45"/>
      <p:boldItalic r:id="rId46"/>
    </p:embeddedFont>
    <p:embeddedFont>
      <p:font typeface="Arial Unicode MS" panose="020B0604020202020204" charset="-122"/>
      <p:regular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4" userDrawn="1">
          <p15:clr>
            <a:srgbClr val="A4A3A4"/>
          </p15:clr>
        </p15:guide>
        <p15:guide id="2" pos="17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D" initials="X" lastIdx="1" clrIdx="0"/>
  <p:cmAuthor id="2" name="作者" initials="A" lastIdx="0" clrIdx="1"/>
  <p:cmAuthor id="3" name="Administra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12FE"/>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52" autoAdjust="0"/>
    <p:restoredTop sz="94660"/>
  </p:normalViewPr>
  <p:slideViewPr>
    <p:cSldViewPr snapToGrid="0" showGuides="1">
      <p:cViewPr varScale="1">
        <p:scale>
          <a:sx n="104" d="100"/>
          <a:sy n="104" d="100"/>
        </p:scale>
        <p:origin x="-3498" y="-84"/>
      </p:cViewPr>
      <p:guideLst>
        <p:guide orient="horz" pos="2894"/>
        <p:guide pos="1745"/>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gs" Target="tags/tag294.xml"/><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505"/>
            </a:lvl1pPr>
          </a:lstStyle>
          <a:p>
            <a:endParaRPr lang="zh-CN" altLang="en-US">
              <a:latin typeface="等线" panose="02010600030101010101" charset="-122"/>
              <a:ea typeface="等线" panose="02010600030101010101" charset="-122"/>
              <a:cs typeface="等线" panose="02010600030101010101" charset="-122"/>
            </a:endParaRPr>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505"/>
            </a:lvl1pPr>
          </a:lstStyle>
          <a:p>
            <a:fld id="{0F9B84EA-7D68-4D60-9CB1-D50884785D1C}" type="datetimeFigureOut">
              <a:rPr lang="zh-CN" altLang="en-US" smtClean="0">
                <a:cs typeface="等线" panose="02010600030101010101" charset="-122"/>
              </a:rPr>
            </a:fld>
            <a:endParaRPr lang="zh-CN" altLang="en-US">
              <a:cs typeface="等线" panose="02010600030101010101" charset="-122"/>
            </a:endParaRPr>
          </a:p>
        </p:txBody>
      </p:sp>
      <p:sp>
        <p:nvSpPr>
          <p:cNvPr id="4" name="页脚占位符 3"/>
          <p:cNvSpPr>
            <a:spLocks noGrp="1"/>
          </p:cNvSpPr>
          <p:nvPr>
            <p:ph type="ftr" sz="quarter" idx="2"/>
          </p:nvPr>
        </p:nvSpPr>
        <p:spPr>
          <a:xfrm>
            <a:off x="0" y="6513909"/>
            <a:ext cx="3962400" cy="344091"/>
          </a:xfrm>
          <a:prstGeom prst="rect">
            <a:avLst/>
          </a:prstGeom>
        </p:spPr>
        <p:txBody>
          <a:bodyPr vert="horz" lIns="91440" tIns="45720" rIns="91440" bIns="45720" rtlCol="0" anchor="b"/>
          <a:lstStyle>
            <a:lvl1pPr algn="l">
              <a:defRPr sz="505"/>
            </a:lvl1pPr>
          </a:lstStyle>
          <a:p>
            <a:endParaRPr lang="zh-CN" altLang="en-US">
              <a:latin typeface="等线" panose="02010600030101010101" charset="-122"/>
              <a:ea typeface="等线" panose="02010600030101010101" charset="-122"/>
              <a:cs typeface="等线" panose="02010600030101010101" charset="-122"/>
            </a:endParaRPr>
          </a:p>
        </p:txBody>
      </p:sp>
      <p:sp>
        <p:nvSpPr>
          <p:cNvPr id="5" name="灯片编号占位符 4"/>
          <p:cNvSpPr>
            <a:spLocks noGrp="1"/>
          </p:cNvSpPr>
          <p:nvPr>
            <p:ph type="sldNum" sz="quarter" idx="3"/>
          </p:nvPr>
        </p:nvSpPr>
        <p:spPr>
          <a:xfrm>
            <a:off x="5179484" y="6513909"/>
            <a:ext cx="3962400" cy="344091"/>
          </a:xfrm>
          <a:prstGeom prst="rect">
            <a:avLst/>
          </a:prstGeom>
        </p:spPr>
        <p:txBody>
          <a:bodyPr vert="horz" lIns="91440" tIns="45720" rIns="91440" bIns="45720" rtlCol="0" anchor="b"/>
          <a:lstStyle>
            <a:lvl1pPr algn="r">
              <a:defRPr sz="505"/>
            </a:lvl1pPr>
          </a:lstStyle>
          <a:p>
            <a:fld id="{8D4E0FC9-F1F8-4FAE-9988-3BA365CFD46F}" type="slidenum">
              <a:rPr lang="zh-CN" altLang="en-US" smtClean="0">
                <a:cs typeface="等线" panose="02010600030101010101" charset="-122"/>
              </a:rPr>
            </a:fld>
            <a:endParaRPr lang="zh-CN" altLang="en-US">
              <a:cs typeface="等线" panose="02010600030101010101" charset="-122"/>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等线" panose="02010600030101010101" charset="-122"/>
                <a:ea typeface="等线" panose="02010600030101010101" charset="-122"/>
                <a:cs typeface="等线" panose="0201060003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等线" panose="02010600030101010101" charset="-122"/>
                <a:ea typeface="等线" panose="02010600030101010101" charset="-122"/>
                <a:cs typeface="等线" panose="0201060003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1"/>
            <a:ext cx="5486400" cy="3600451"/>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等线" panose="02010600030101010101" charset="-122"/>
                <a:ea typeface="等线" panose="02010600030101010101" charset="-122"/>
                <a:cs typeface="等线" panose="0201060003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等线" panose="02010600030101010101" charset="-122"/>
                <a:ea typeface="等线" panose="02010600030101010101" charset="-122"/>
                <a:cs typeface="等线" panose="0201060003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等线" panose="02010600030101010101" charset="-122"/>
        <a:ea typeface="等线" panose="02010600030101010101" charset="-122"/>
        <a:cs typeface="等线" panose="02010600030101010101" charset="-122"/>
      </a:defRPr>
    </a:lvl1pPr>
    <a:lvl2pPr marL="457200" algn="l" defTabSz="914400" rtl="0" eaLnBrk="1" latinLnBrk="0" hangingPunct="1">
      <a:defRPr sz="1200" kern="1200">
        <a:solidFill>
          <a:schemeClr val="tx1"/>
        </a:solidFill>
        <a:latin typeface="等线" panose="02010600030101010101" charset="-122"/>
        <a:ea typeface="等线" panose="02010600030101010101" charset="-122"/>
        <a:cs typeface="等线" panose="02010600030101010101" charset="-122"/>
      </a:defRPr>
    </a:lvl2pPr>
    <a:lvl3pPr marL="914400" algn="l" defTabSz="914400" rtl="0" eaLnBrk="1" latinLnBrk="0" hangingPunct="1">
      <a:defRPr sz="1200" kern="1200">
        <a:solidFill>
          <a:schemeClr val="tx1"/>
        </a:solidFill>
        <a:latin typeface="等线" panose="02010600030101010101" charset="-122"/>
        <a:ea typeface="等线" panose="02010600030101010101" charset="-122"/>
        <a:cs typeface="等线" panose="02010600030101010101" charset="-122"/>
      </a:defRPr>
    </a:lvl3pPr>
    <a:lvl4pPr marL="1371600" algn="l" defTabSz="914400" rtl="0" eaLnBrk="1" latinLnBrk="0" hangingPunct="1">
      <a:defRPr sz="1200" kern="1200">
        <a:solidFill>
          <a:schemeClr val="tx1"/>
        </a:solidFill>
        <a:latin typeface="等线" panose="02010600030101010101" charset="-122"/>
        <a:ea typeface="等线" panose="02010600030101010101" charset="-122"/>
        <a:cs typeface="等线" panose="02010600030101010101" charset="-122"/>
      </a:defRPr>
    </a:lvl4pPr>
    <a:lvl5pPr marL="1828800" algn="l" defTabSz="914400" rtl="0" eaLnBrk="1" latinLnBrk="0" hangingPunct="1">
      <a:defRPr sz="1200" kern="1200">
        <a:solidFill>
          <a:schemeClr val="tx1"/>
        </a:solidFill>
        <a:latin typeface="等线" panose="02010600030101010101" charset="-122"/>
        <a:ea typeface="等线" panose="02010600030101010101" charset="-122"/>
        <a:cs typeface="等线" panose="0201060003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495675" y="1008179"/>
            <a:ext cx="4051737" cy="2834014"/>
          </a:xfrm>
        </p:spPr>
        <p:txBody>
          <a:bodyPr lIns="90000" tIns="46800" rIns="90000" bIns="46800" anchor="b" anchorCtr="0">
            <a:normAutofit/>
          </a:bodyPr>
          <a:lstStyle>
            <a:lvl1pPr algn="ctr">
              <a:defRPr sz="331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495675" y="3925546"/>
            <a:ext cx="4051737" cy="1623405"/>
          </a:xfrm>
        </p:spPr>
        <p:txBody>
          <a:bodyPr lIns="90000" tIns="46800" rIns="90000" bIns="46800">
            <a:normAutofit/>
          </a:bodyPr>
          <a:lstStyle>
            <a:lvl1pPr marL="0" indent="0" algn="ctr" eaLnBrk="1" fontAlgn="auto" latinLnBrk="0" hangingPunct="1">
              <a:lnSpc>
                <a:spcPct val="110000"/>
              </a:lnSpc>
              <a:buNone/>
              <a:defRPr sz="1325" u="none" strike="noStrike" kern="1200" cap="none" spc="200" normalizeH="0" baseline="0">
                <a:solidFill>
                  <a:schemeClr val="tx1">
                    <a:lumMod val="65000"/>
                    <a:lumOff val="35000"/>
                  </a:schemeClr>
                </a:solidFill>
                <a:uFillTx/>
              </a:defRPr>
            </a:lvl1pPr>
            <a:lvl2pPr marL="252095" indent="0" algn="ctr">
              <a:buNone/>
              <a:defRPr sz="1105"/>
            </a:lvl2pPr>
            <a:lvl3pPr marL="504190" indent="0" algn="ctr">
              <a:buNone/>
              <a:defRPr sz="995"/>
            </a:lvl3pPr>
            <a:lvl4pPr marL="755650" indent="0" algn="ctr">
              <a:buNone/>
              <a:defRPr sz="880"/>
            </a:lvl4pPr>
            <a:lvl5pPr marL="1008380" indent="0" algn="ctr">
              <a:buNone/>
              <a:defRPr sz="880"/>
            </a:lvl5pPr>
            <a:lvl6pPr marL="1260475" indent="0" algn="ctr">
              <a:buNone/>
              <a:defRPr sz="880"/>
            </a:lvl6pPr>
            <a:lvl7pPr marL="1511935" indent="0" algn="ctr">
              <a:buNone/>
              <a:defRPr sz="880"/>
            </a:lvl7pPr>
            <a:lvl8pPr marL="1764030" indent="0" algn="ctr">
              <a:buNone/>
              <a:defRPr sz="880"/>
            </a:lvl8pPr>
            <a:lvl9pPr marL="2016125" indent="0" algn="ctr">
              <a:buNone/>
              <a:defRPr sz="88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r>
              <a:rPr lang="zh-CN" altLang="en-US" dirty="0"/>
              <a:t>1</a:t>
            </a:r>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1</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251558" y="853381"/>
            <a:ext cx="4536992" cy="6045100"/>
          </a:xfrm>
        </p:spPr>
        <p:txBody>
          <a:bodyPr/>
          <a:lstStyle>
            <a:lvl1pPr marL="126365" indent="-126365"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378460" indent="-126365"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629920" indent="-126365"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882015" indent="-126365"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134110" indent="-126365"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1</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495675" y="2738754"/>
            <a:ext cx="4051737" cy="1123285"/>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3310" b="1" i="0" u="none" strike="noStrike" kern="1200" cap="none" spc="300" normalizeH="0" baseline="0" noProof="1" dirty="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495675" y="3925546"/>
            <a:ext cx="4051737" cy="519966"/>
          </a:xfrm>
        </p:spPr>
        <p:txBody>
          <a:bodyPr lIns="90000" tIns="46800" rIns="90000" bIns="46800">
            <a:normAutofit/>
          </a:bodyPr>
          <a:lstStyle>
            <a:lvl1pPr marL="0" indent="0" algn="ctr">
              <a:lnSpc>
                <a:spcPct val="110000"/>
              </a:lnSpc>
              <a:buNone/>
              <a:defRPr sz="1325"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51558" y="670794"/>
            <a:ext cx="4535504" cy="777966"/>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1985" b="1" i="0" u="none" strike="noStrike" kern="1200" cap="none" spc="300" normalizeH="0" baseline="0" noProof="1" dirty="0">
                <a:solidFill>
                  <a:schemeClr val="tx1">
                    <a:lumMod val="85000"/>
                    <a:lumOff val="15000"/>
                  </a:schemeClr>
                </a:solidFill>
                <a:uFillTx/>
                <a:latin typeface="等线" panose="02010600030101010101" charset="-122"/>
                <a:ea typeface="等线" panose="02010600030101010101" charset="-122"/>
                <a:cs typeface="等线" panose="0201060003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251558" y="1643251"/>
            <a:ext cx="4535504" cy="5247289"/>
          </a:xfrm>
        </p:spPr>
        <p:txBody>
          <a:bodyPr vert="horz" lIns="90000" tIns="46800" rIns="90000" bIns="46800" rtlCol="0">
            <a:normAutofit/>
          </a:bodyPr>
          <a:lstStyle>
            <a:lvl1pPr marL="126365" marR="0" lvl="0" indent="-126365"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9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1pPr>
            <a:lvl2pPr marL="378460" marR="0" lvl="1" indent="-126365"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2pPr>
            <a:lvl3pPr marL="629920" marR="0" lvl="2" indent="-126365"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3pPr>
            <a:lvl4pPr marL="882015" marR="0" lvl="3" indent="-126365"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4pPr>
            <a:lvl5pPr marL="1134110" marR="0" lvl="4" indent="-126365"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823149" y="4243082"/>
            <a:ext cx="3212215" cy="845443"/>
          </a:xfrm>
        </p:spPr>
        <p:txBody>
          <a:bodyPr lIns="90000" tIns="46800" rIns="90000" bIns="46800" anchor="b" anchorCtr="0">
            <a:normAutofit/>
          </a:bodyPr>
          <a:lstStyle>
            <a:lvl1pPr>
              <a:defRPr sz="2425"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823149" y="5088521"/>
            <a:ext cx="3212215" cy="956579"/>
          </a:xfrm>
        </p:spPr>
        <p:txBody>
          <a:bodyPr lIns="90000" tIns="46800" rIns="90000" bIns="46800">
            <a:normAutofit/>
          </a:bodyPr>
          <a:lstStyle>
            <a:lvl1pPr marL="0" indent="0" eaLnBrk="1" fontAlgn="auto" latinLnBrk="0" hangingPunct="1">
              <a:lnSpc>
                <a:spcPct val="130000"/>
              </a:lnSpc>
              <a:buNone/>
              <a:defRPr kumimoji="0" lang="zh-CN" altLang="en-US" sz="995" b="0" i="0" u="none" strike="noStrike" kern="1200" cap="none" spc="150" normalizeH="0" baseline="0" noProof="1">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1pPr>
            <a:lvl2pPr marL="252095" indent="0">
              <a:buNone/>
              <a:defRPr sz="1105">
                <a:solidFill>
                  <a:schemeClr val="tx1">
                    <a:tint val="75000"/>
                  </a:schemeClr>
                </a:solidFill>
              </a:defRPr>
            </a:lvl2pPr>
            <a:lvl3pPr marL="504190" indent="0">
              <a:buNone/>
              <a:defRPr sz="995">
                <a:solidFill>
                  <a:schemeClr val="tx1">
                    <a:tint val="75000"/>
                  </a:schemeClr>
                </a:solidFill>
              </a:defRPr>
            </a:lvl3pPr>
            <a:lvl4pPr marL="755650" indent="0">
              <a:buNone/>
              <a:defRPr sz="880">
                <a:solidFill>
                  <a:schemeClr val="tx1">
                    <a:tint val="75000"/>
                  </a:schemeClr>
                </a:solidFill>
              </a:defRPr>
            </a:lvl4pPr>
            <a:lvl5pPr marL="1008380" indent="0">
              <a:buNone/>
              <a:defRPr sz="880">
                <a:solidFill>
                  <a:schemeClr val="tx1">
                    <a:tint val="75000"/>
                  </a:schemeClr>
                </a:solidFill>
              </a:defRPr>
            </a:lvl5pPr>
            <a:lvl6pPr marL="1260475" indent="0">
              <a:buNone/>
              <a:defRPr sz="880">
                <a:solidFill>
                  <a:schemeClr val="tx1">
                    <a:tint val="75000"/>
                  </a:schemeClr>
                </a:solidFill>
              </a:defRPr>
            </a:lvl6pPr>
            <a:lvl7pPr marL="1511935" indent="0">
              <a:buNone/>
              <a:defRPr sz="880">
                <a:solidFill>
                  <a:schemeClr val="tx1">
                    <a:tint val="75000"/>
                  </a:schemeClr>
                </a:solidFill>
              </a:defRPr>
            </a:lvl7pPr>
            <a:lvl8pPr marL="1764030" indent="0">
              <a:buNone/>
              <a:defRPr sz="880">
                <a:solidFill>
                  <a:schemeClr val="tx1">
                    <a:tint val="75000"/>
                  </a:schemeClr>
                </a:solidFill>
              </a:defRPr>
            </a:lvl8pPr>
            <a:lvl9pPr marL="2016125" indent="0">
              <a:buNone/>
              <a:defRPr sz="88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51558" y="670794"/>
            <a:ext cx="4535504" cy="777966"/>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1985" b="1" i="0" u="none" strike="noStrike" kern="1200" cap="none" spc="300" normalizeH="0" baseline="0" noProof="1" dirty="0">
                <a:solidFill>
                  <a:schemeClr val="tx1">
                    <a:lumMod val="85000"/>
                    <a:lumOff val="15000"/>
                  </a:schemeClr>
                </a:solidFill>
                <a:uFillTx/>
                <a:latin typeface="等线" panose="02010600030101010101" charset="-122"/>
                <a:ea typeface="等线" panose="02010600030101010101" charset="-122"/>
                <a:cs typeface="等线" panose="0201060003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251558" y="1655158"/>
            <a:ext cx="2140484" cy="5235382"/>
          </a:xfrm>
        </p:spPr>
        <p:txBody>
          <a:bodyPr vert="horz" lIns="90000" tIns="46800" rIns="90000" bIns="46800" rtlCol="0">
            <a:normAutofit/>
          </a:bodyPr>
          <a:lstStyle>
            <a:lvl1pPr marL="126365" marR="0" lvl="0" indent="-126365"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1pPr>
            <a:lvl2pPr marL="378460" marR="0" lvl="1" indent="-126365"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2pPr>
            <a:lvl3pPr marL="629920" marR="0" lvl="2" indent="-126365"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3pPr>
            <a:lvl4pPr marL="882015" marR="0" lvl="3" indent="-126365"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4pPr>
            <a:lvl5pPr marL="1134110" marR="0" lvl="4" indent="-126365"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2651045" y="1655158"/>
            <a:ext cx="2140484" cy="5235382"/>
          </a:xfrm>
        </p:spPr>
        <p:txBody>
          <a:bodyPr lIns="90000" tIns="46800" rIns="90000" bIns="46800">
            <a:normAutofit/>
          </a:bodyPr>
          <a:lstStyle>
            <a:lvl1pPr marL="126365" indent="-126365" eaLnBrk="1" fontAlgn="auto" latinLnBrk="0" hangingPunct="1">
              <a:lnSpc>
                <a:spcPct val="130000"/>
              </a:lnSpc>
              <a:spcAft>
                <a:spcPts val="600"/>
              </a:spcAft>
              <a:buFont typeface="Arial" panose="020B0604020202020204" pitchFamily="34" charset="0"/>
              <a:buChar char="●"/>
              <a:defRPr sz="880" u="none" strike="noStrike" kern="1200" cap="none" spc="150" normalizeH="0" baseline="0">
                <a:solidFill>
                  <a:schemeClr val="tx1">
                    <a:lumMod val="65000"/>
                    <a:lumOff val="35000"/>
                  </a:schemeClr>
                </a:solidFill>
                <a:latin typeface="等线" panose="02010600030101010101" charset="-122"/>
                <a:ea typeface="等线" panose="02010600030101010101" charset="-122"/>
              </a:defRPr>
            </a:lvl1pPr>
            <a:lvl2pPr marL="378460" indent="-126365"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880" u="none" strike="noStrike" kern="1200" cap="none" spc="150" normalizeH="0" baseline="0">
                <a:solidFill>
                  <a:schemeClr val="tx1">
                    <a:lumMod val="65000"/>
                    <a:lumOff val="35000"/>
                  </a:schemeClr>
                </a:solidFill>
                <a:latin typeface="等线" panose="02010600030101010101" charset="-122"/>
                <a:ea typeface="等线" panose="02010600030101010101" charset="-122"/>
              </a:defRPr>
            </a:lvl2pPr>
            <a:lvl3pPr marL="629920" indent="-126365" eaLnBrk="1" fontAlgn="auto" latinLnBrk="0" hangingPunct="1">
              <a:lnSpc>
                <a:spcPct val="120000"/>
              </a:lnSpc>
              <a:buFont typeface="Arial" panose="020B0604020202020204" pitchFamily="34" charset="0"/>
              <a:buChar char="●"/>
              <a:defRPr sz="880" u="none" strike="noStrike" kern="1200" cap="none" spc="150" normalizeH="0" baseline="0">
                <a:solidFill>
                  <a:schemeClr val="tx1">
                    <a:lumMod val="65000"/>
                    <a:lumOff val="35000"/>
                  </a:schemeClr>
                </a:solidFill>
                <a:latin typeface="等线" panose="02010600030101010101" charset="-122"/>
                <a:ea typeface="等线" panose="02010600030101010101" charset="-122"/>
              </a:defRPr>
            </a:lvl3pPr>
            <a:lvl4pPr marL="882015" indent="-126365" eaLnBrk="1" fontAlgn="auto" latinLnBrk="0" hangingPunct="1">
              <a:lnSpc>
                <a:spcPct val="120000"/>
              </a:lnSpc>
              <a:buFont typeface="Wingdings" panose="05000000000000000000" charset="0"/>
              <a:buChar char=""/>
              <a:defRPr sz="775" u="none" strike="noStrike" kern="1200" cap="none" spc="150" normalizeH="0" baseline="0">
                <a:solidFill>
                  <a:schemeClr val="tx1">
                    <a:lumMod val="65000"/>
                    <a:lumOff val="35000"/>
                  </a:schemeClr>
                </a:solidFill>
                <a:latin typeface="等线" panose="02010600030101010101" charset="-122"/>
                <a:ea typeface="等线" panose="02010600030101010101" charset="-122"/>
              </a:defRPr>
            </a:lvl4pPr>
            <a:lvl5pPr eaLnBrk="1" fontAlgn="auto" latinLnBrk="0" hangingPunct="1">
              <a:lnSpc>
                <a:spcPct val="120000"/>
              </a:lnSpc>
              <a:defRPr sz="775" u="none" strike="noStrike" kern="1200" cap="none" spc="150" normalizeH="0">
                <a:solidFill>
                  <a:schemeClr val="tx1">
                    <a:lumMod val="65000"/>
                    <a:lumOff val="35000"/>
                  </a:schemeClr>
                </a:solidFill>
                <a:latin typeface="等线" panose="02010600030101010101" charset="-122"/>
                <a:ea typeface="等线" panose="0201060003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r>
              <a:rPr lang="zh-CN" altLang="en-US"/>
              <a:t>1</a:t>
            </a:r>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51558" y="670794"/>
            <a:ext cx="4535504" cy="777966"/>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1985" b="1" i="0" u="none" strike="noStrike" kern="1200" cap="none" spc="300" normalizeH="0" baseline="0" noProof="1" dirty="0">
                <a:solidFill>
                  <a:schemeClr val="tx1">
                    <a:lumMod val="85000"/>
                    <a:lumOff val="15000"/>
                  </a:schemeClr>
                </a:solidFill>
                <a:uFillTx/>
                <a:latin typeface="等线" panose="02010600030101010101" charset="-122"/>
                <a:ea typeface="等线" panose="02010600030101010101" charset="-122"/>
                <a:cs typeface="等线" panose="02010600030101010101" charset="-122"/>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251558" y="1575775"/>
            <a:ext cx="2208956" cy="420736"/>
          </a:xfrm>
        </p:spPr>
        <p:txBody>
          <a:bodyPr lIns="101600" tIns="38100" rIns="76200" bIns="38100" anchor="t" anchorCtr="0">
            <a:normAutofit/>
          </a:bodyPr>
          <a:lstStyle>
            <a:lvl1pPr marL="0" indent="0" eaLnBrk="1" fontAlgn="auto" latinLnBrk="0" hangingPunct="1">
              <a:lnSpc>
                <a:spcPct val="100000"/>
              </a:lnSpc>
              <a:spcAft>
                <a:spcPts val="0"/>
              </a:spcAft>
              <a:buNone/>
              <a:defRPr sz="1105" b="1" u="none" strike="noStrike" kern="1200" cap="none" spc="200" normalizeH="0" baseline="0">
                <a:solidFill>
                  <a:schemeClr val="tx1">
                    <a:lumMod val="75000"/>
                    <a:lumOff val="25000"/>
                  </a:schemeClr>
                </a:solidFill>
                <a:uFillTx/>
                <a:latin typeface="等线" panose="02010600030101010101" charset="-122"/>
                <a:ea typeface="等线" panose="02010600030101010101" charset="-122"/>
              </a:defRPr>
            </a:lvl1pPr>
            <a:lvl2pPr marL="252095" indent="0">
              <a:buNone/>
              <a:defRPr sz="1105" b="1"/>
            </a:lvl2pPr>
            <a:lvl3pPr marL="504190" indent="0">
              <a:buNone/>
              <a:defRPr sz="995" b="1"/>
            </a:lvl3pPr>
            <a:lvl4pPr marL="755650" indent="0">
              <a:buNone/>
              <a:defRPr sz="880" b="1"/>
            </a:lvl4pPr>
            <a:lvl5pPr marL="1008380" indent="0">
              <a:buNone/>
              <a:defRPr sz="880" b="1"/>
            </a:lvl5pPr>
            <a:lvl6pPr marL="1260475" indent="0">
              <a:buNone/>
              <a:defRPr sz="880" b="1"/>
            </a:lvl6pPr>
            <a:lvl7pPr marL="1511935" indent="0">
              <a:buNone/>
              <a:defRPr sz="880" b="1"/>
            </a:lvl7pPr>
            <a:lvl8pPr marL="1764030" indent="0">
              <a:buNone/>
              <a:defRPr sz="880" b="1"/>
            </a:lvl8pPr>
            <a:lvl9pPr marL="2016125" indent="0">
              <a:buNone/>
              <a:defRPr sz="88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251558" y="2044141"/>
            <a:ext cx="2208956" cy="4846399"/>
          </a:xfrm>
        </p:spPr>
        <p:txBody>
          <a:bodyPr vert="horz" lIns="101600" tIns="0" rIns="82550" bIns="0" rtlCol="0">
            <a:normAutofit/>
          </a:bodyPr>
          <a:lstStyle>
            <a:lvl1pPr marL="126365" marR="0" lvl="0" indent="-126365"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1pPr>
            <a:lvl2pPr marL="378460" marR="0" lvl="1" indent="-126365"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2pPr>
            <a:lvl3pPr marL="629920" marR="0" lvl="2" indent="-126365"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3pPr>
            <a:lvl4pPr marL="882015" marR="0" lvl="3" indent="-126365"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4pPr>
            <a:lvl5pPr marL="1134110" marR="0" lvl="4" indent="-126365"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2578334" y="1567537"/>
            <a:ext cx="2208956" cy="420736"/>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ts val="0"/>
              </a:spcAft>
              <a:buFont typeface="Arial" panose="020B0604020202020204" pitchFamily="34" charset="0"/>
              <a:buNone/>
              <a:defRPr kumimoji="0" lang="zh-CN" altLang="en-US" sz="1105" b="1" i="0" u="none" strike="noStrike" kern="1200" cap="none" spc="200" normalizeH="0" baseline="0" noProof="1" dirty="0">
                <a:solidFill>
                  <a:schemeClr val="tx1">
                    <a:lumMod val="75000"/>
                    <a:lumOff val="25000"/>
                  </a:schemeClr>
                </a:solidFill>
                <a:uFillTx/>
                <a:latin typeface="等线" panose="02010600030101010101" charset="-122"/>
                <a:ea typeface="等线" panose="02010600030101010101" charset="-122"/>
                <a:cs typeface="等线" panose="02010600030101010101" charset="-122"/>
                <a:sym typeface="+mn-ea"/>
              </a:defRPr>
            </a:lvl1pPr>
            <a:lvl2pPr marL="252095" indent="0">
              <a:buNone/>
              <a:defRPr sz="1105" b="1"/>
            </a:lvl2pPr>
            <a:lvl3pPr marL="504190" indent="0">
              <a:buNone/>
              <a:defRPr sz="995" b="1"/>
            </a:lvl3pPr>
            <a:lvl4pPr marL="755650" indent="0">
              <a:buNone/>
              <a:defRPr sz="880" b="1"/>
            </a:lvl4pPr>
            <a:lvl5pPr marL="1008380" indent="0">
              <a:buNone/>
              <a:defRPr sz="880" b="1"/>
            </a:lvl5pPr>
            <a:lvl6pPr marL="1260475" indent="0">
              <a:buNone/>
              <a:defRPr sz="880" b="1"/>
            </a:lvl6pPr>
            <a:lvl7pPr marL="1511935" indent="0">
              <a:buNone/>
              <a:defRPr sz="880" b="1"/>
            </a:lvl7pPr>
            <a:lvl8pPr marL="1764030" indent="0">
              <a:buNone/>
              <a:defRPr sz="880" b="1"/>
            </a:lvl8pPr>
            <a:lvl9pPr marL="2016125" indent="0">
              <a:buNone/>
              <a:defRPr sz="88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2578334" y="2044141"/>
            <a:ext cx="2208956" cy="4846399"/>
          </a:xfrm>
        </p:spPr>
        <p:txBody>
          <a:bodyPr vert="horz" lIns="101600" tIns="0" rIns="82550" bIns="0" rtlCol="0">
            <a:normAutofit/>
          </a:bodyPr>
          <a:lstStyle>
            <a:lvl1pPr marL="126365" marR="0" lvl="0" indent="-126365"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1pPr>
            <a:lvl2pPr marL="378460" marR="0" lvl="1" indent="-126365"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2pPr>
            <a:lvl3pPr marL="629920" marR="0" lvl="2" indent="-126365"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3pPr>
            <a:lvl4pPr marL="882015" marR="0" lvl="3" indent="-126365"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4pPr>
            <a:lvl5pPr marL="1134110" marR="0" lvl="4" indent="-126365"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r>
              <a:rPr lang="zh-CN" altLang="en-US"/>
              <a:t>1</a:t>
            </a:r>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51558" y="670794"/>
            <a:ext cx="4535504" cy="777966"/>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1985" b="1" i="0" u="none" strike="noStrike" kern="1200" cap="none" spc="300" normalizeH="0" baseline="0" noProof="1" dirty="0">
                <a:solidFill>
                  <a:schemeClr val="tx1">
                    <a:lumMod val="85000"/>
                    <a:lumOff val="15000"/>
                  </a:schemeClr>
                </a:solidFill>
                <a:uFillTx/>
                <a:latin typeface="等线" panose="02010600030101010101" charset="-122"/>
                <a:ea typeface="等线" panose="02010600030101010101" charset="-122"/>
                <a:cs typeface="等线" panose="02010600030101010101" charset="-122"/>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1</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r>
              <a:rPr lang="zh-CN" altLang="en-US"/>
              <a:t>1</a:t>
            </a:r>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251529" y="1714603"/>
            <a:ext cx="2163736" cy="5080798"/>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88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78460" marR="0" lvl="1" indent="-126365"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880" b="0" i="0" u="none" strike="noStrike" kern="1200" cap="none" spc="150" normalizeH="0" baseline="0" noProof="1" dirty="0">
                <a:solidFill>
                  <a:schemeClr val="tx1"/>
                </a:solidFill>
                <a:uFillTx/>
                <a:latin typeface="+mn-lt"/>
                <a:ea typeface="+mn-ea"/>
                <a:cs typeface="+mn-cs"/>
                <a:sym typeface="+mn-ea"/>
              </a:defRPr>
            </a:lvl2pPr>
            <a:lvl3pPr marL="629920" marR="0" lvl="2" indent="-126365"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880" b="0" i="0" u="none" strike="noStrike" kern="1200" cap="none" spc="150" normalizeH="0" baseline="0" noProof="1" dirty="0">
                <a:solidFill>
                  <a:schemeClr val="tx1"/>
                </a:solidFill>
                <a:uFillTx/>
                <a:latin typeface="+mn-lt"/>
                <a:ea typeface="+mn-ea"/>
                <a:cs typeface="+mn-cs"/>
                <a:sym typeface="+mn-ea"/>
              </a:defRPr>
            </a:lvl3pPr>
            <a:lvl4pPr marL="882015" marR="0" lvl="3" indent="-126365"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880" b="0" i="0" u="none" strike="noStrike" kern="1200" cap="none" spc="150" normalizeH="0" baseline="0" noProof="1" dirty="0">
                <a:solidFill>
                  <a:schemeClr val="tx1"/>
                </a:solidFill>
                <a:uFillTx/>
                <a:latin typeface="+mn-lt"/>
                <a:ea typeface="+mn-ea"/>
                <a:cs typeface="+mn-cs"/>
                <a:sym typeface="+mn-ea"/>
              </a:defRPr>
            </a:lvl4pPr>
            <a:lvl5pPr marL="1134110" marR="0" lvl="4" indent="-126365"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88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2625740" y="1714696"/>
            <a:ext cx="2161323" cy="5080583"/>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1pPr>
            <a:lvl2pPr marL="252095"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r>
              <a:rPr lang="zh-CN" altLang="en-US" dirty="0"/>
              <a:t>1</a:t>
            </a:r>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4231848" y="1008179"/>
            <a:ext cx="431670" cy="5544981"/>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1545" b="1" i="0" u="none" strike="noStrike" kern="1200" cap="none" spc="300" normalizeH="0" baseline="0" noProof="1" dirty="0">
                <a:solidFill>
                  <a:schemeClr val="tx1">
                    <a:lumMod val="85000"/>
                    <a:lumOff val="15000"/>
                  </a:schemeClr>
                </a:solidFill>
                <a:uFillTx/>
                <a:latin typeface="等线" panose="02010600030101010101" charset="-122"/>
                <a:ea typeface="等线" panose="02010600030101010101" charset="-122"/>
                <a:cs typeface="等线" panose="02010600030101010101" charset="-122"/>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378082" y="1008179"/>
            <a:ext cx="3791247" cy="5544981"/>
          </a:xfrm>
        </p:spPr>
        <p:txBody>
          <a:bodyPr vert="eaVert" lIns="46800" tIns="46800" rIns="46800" bIns="46800"/>
          <a:lstStyle>
            <a:lvl1pPr marL="126365" indent="-126365"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378460" indent="-126365"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629920" indent="-126365"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882015" indent="-126365"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134110" indent="-126365"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251558" y="670794"/>
            <a:ext cx="4535504" cy="777966"/>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251558" y="1643251"/>
            <a:ext cx="4535504" cy="5247289"/>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253047" y="6961988"/>
            <a:ext cx="1116386" cy="349289"/>
          </a:xfrm>
          <a:prstGeom prst="rect">
            <a:avLst/>
          </a:prstGeom>
        </p:spPr>
        <p:txBody>
          <a:bodyPr vert="horz" lIns="91440" tIns="45720" rIns="91440" bIns="45720" rtlCol="0" anchor="ctr">
            <a:normAutofit/>
          </a:bodyPr>
          <a:lstStyle>
            <a:lvl1pPr algn="l">
              <a:defRPr sz="550" baseline="0">
                <a:solidFill>
                  <a:schemeClr val="tx1">
                    <a:tint val="75000"/>
                  </a:schemeClr>
                </a:solidFill>
                <a:latin typeface="等线" panose="02010600030101010101" charset="-122"/>
                <a:ea typeface="等线" panose="02010600030101010101" charset="-122"/>
                <a:cs typeface="等线" panose="0201060003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1701869" y="6961988"/>
            <a:ext cx="1637367" cy="349289"/>
          </a:xfrm>
          <a:prstGeom prst="rect">
            <a:avLst/>
          </a:prstGeom>
        </p:spPr>
        <p:txBody>
          <a:bodyPr vert="horz" lIns="91440" tIns="45720" rIns="91440" bIns="45720" rtlCol="0" anchor="ctr">
            <a:normAutofit/>
          </a:bodyPr>
          <a:lstStyle>
            <a:lvl1pPr algn="ctr">
              <a:defRPr sz="550" baseline="0">
                <a:solidFill>
                  <a:schemeClr val="tx1">
                    <a:tint val="75000"/>
                  </a:schemeClr>
                </a:solidFill>
                <a:latin typeface="等线" panose="02010600030101010101" charset="-122"/>
                <a:ea typeface="等线" panose="02010600030101010101" charset="-122"/>
                <a:cs typeface="等线" panose="02010600030101010101" charset="-122"/>
              </a:defRPr>
            </a:lvl1pPr>
          </a:lstStyle>
          <a:p>
            <a:r>
              <a:rPr lang="zh-CN" altLang="en-US" dirty="0"/>
              <a:t>1</a:t>
            </a:r>
            <a:endParaRPr lang="zh-CN" altLang="en-US" dirty="0"/>
          </a:p>
        </p:txBody>
      </p:sp>
      <p:sp>
        <p:nvSpPr>
          <p:cNvPr id="6" name="灯片编号占位符 5"/>
          <p:cNvSpPr>
            <a:spLocks noGrp="1"/>
          </p:cNvSpPr>
          <p:nvPr>
            <p:ph type="sldNum" sz="quarter" idx="4"/>
            <p:custDataLst>
              <p:tags r:id="rId16"/>
            </p:custDataLst>
          </p:nvPr>
        </p:nvSpPr>
        <p:spPr>
          <a:xfrm>
            <a:off x="3670678" y="6961988"/>
            <a:ext cx="1116386" cy="349289"/>
          </a:xfrm>
          <a:prstGeom prst="rect">
            <a:avLst/>
          </a:prstGeom>
        </p:spPr>
        <p:txBody>
          <a:bodyPr vert="horz" lIns="91440" tIns="45720" rIns="91440" bIns="45720" rtlCol="0" anchor="ctr">
            <a:normAutofit/>
          </a:bodyPr>
          <a:lstStyle>
            <a:lvl1pPr algn="r">
              <a:defRPr sz="550" baseline="0">
                <a:solidFill>
                  <a:schemeClr val="tx1">
                    <a:tint val="75000"/>
                  </a:schemeClr>
                </a:solidFill>
                <a:latin typeface="等线" panose="02010600030101010101" charset="-122"/>
                <a:ea typeface="等线" panose="02010600030101010101" charset="-122"/>
                <a:cs typeface="等线" panose="02010600030101010101"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504190" rtl="0" eaLnBrk="1" fontAlgn="auto" latinLnBrk="0" hangingPunct="1">
        <a:lnSpc>
          <a:spcPct val="100000"/>
        </a:lnSpc>
        <a:spcBef>
          <a:spcPct val="0"/>
        </a:spcBef>
        <a:buNone/>
        <a:defRPr sz="1985" b="1" u="none" strike="noStrike" kern="1200" cap="none" spc="300" normalizeH="0" baseline="0">
          <a:solidFill>
            <a:schemeClr val="tx1">
              <a:lumMod val="85000"/>
              <a:lumOff val="15000"/>
            </a:schemeClr>
          </a:solidFill>
          <a:uFillTx/>
          <a:latin typeface="等线" panose="02010600030101010101" charset="-122"/>
          <a:ea typeface="等线" panose="02010600030101010101" charset="-122"/>
          <a:cs typeface="等线" panose="02010600030101010101" charset="-122"/>
        </a:defRPr>
      </a:lvl1pPr>
    </p:titleStyle>
    <p:bodyStyle>
      <a:lvl1pPr marL="126365" indent="-126365" algn="l" defTabSz="504190" rtl="0" eaLnBrk="1" fontAlgn="auto" latinLnBrk="0" hangingPunct="1">
        <a:lnSpc>
          <a:spcPct val="130000"/>
        </a:lnSpc>
        <a:spcBef>
          <a:spcPct val="0"/>
        </a:spcBef>
        <a:spcAft>
          <a:spcPts val="1000"/>
        </a:spcAft>
        <a:buFont typeface="Arial" panose="020B0604020202020204" pitchFamily="34" charset="0"/>
        <a:buChar char="●"/>
        <a:defRPr sz="995" u="none" strike="noStrike" kern="1200" cap="none" spc="150" normalizeH="0" baseline="0">
          <a:solidFill>
            <a:schemeClr val="tx1">
              <a:lumMod val="65000"/>
              <a:lumOff val="35000"/>
            </a:schemeClr>
          </a:solidFill>
          <a:uFillTx/>
          <a:latin typeface="等线" panose="02010600030101010101" charset="-122"/>
          <a:ea typeface="等线" panose="02010600030101010101" charset="-122"/>
          <a:cs typeface="等线" panose="02010600030101010101" charset="-122"/>
        </a:defRPr>
      </a:lvl1pPr>
      <a:lvl2pPr marL="378460" indent="-126365" algn="l" defTabSz="504190" rtl="0" eaLnBrk="1" fontAlgn="auto" latinLnBrk="0" hangingPunct="1">
        <a:lnSpc>
          <a:spcPct val="120000"/>
        </a:lnSpc>
        <a:spcBef>
          <a:spcPct val="0"/>
        </a:spcBef>
        <a:spcAft>
          <a:spcPts val="600"/>
        </a:spcAft>
        <a:buFont typeface="Arial" panose="020B0604020202020204" pitchFamily="34" charset="0"/>
        <a:buChar char="●"/>
        <a:tabLst>
          <a:tab pos="887095" algn="l"/>
          <a:tab pos="887095" algn="l"/>
          <a:tab pos="887095" algn="l"/>
          <a:tab pos="887095" algn="l"/>
        </a:tabLst>
        <a:defRPr sz="880" u="none" strike="noStrike" kern="1200" cap="none" spc="150" normalizeH="0" baseline="0">
          <a:solidFill>
            <a:schemeClr val="tx1">
              <a:lumMod val="65000"/>
              <a:lumOff val="35000"/>
            </a:schemeClr>
          </a:solidFill>
          <a:uFillTx/>
          <a:latin typeface="等线" panose="02010600030101010101" charset="-122"/>
          <a:ea typeface="等线" panose="02010600030101010101" charset="-122"/>
          <a:cs typeface="等线" panose="02010600030101010101" charset="-122"/>
        </a:defRPr>
      </a:lvl2pPr>
      <a:lvl3pPr marL="629920" indent="-126365" algn="l" defTabSz="504190" rtl="0" eaLnBrk="1" fontAlgn="auto" latinLnBrk="0" hangingPunct="1">
        <a:lnSpc>
          <a:spcPct val="120000"/>
        </a:lnSpc>
        <a:spcBef>
          <a:spcPct val="0"/>
        </a:spcBef>
        <a:spcAft>
          <a:spcPts val="600"/>
        </a:spcAft>
        <a:buFont typeface="Arial" panose="020B0604020202020204" pitchFamily="34" charset="0"/>
        <a:buChar char="●"/>
        <a:defRPr sz="880" u="none" strike="noStrike" kern="1200" cap="none" spc="150" normalizeH="0" baseline="0">
          <a:solidFill>
            <a:schemeClr val="tx1">
              <a:lumMod val="65000"/>
              <a:lumOff val="35000"/>
            </a:schemeClr>
          </a:solidFill>
          <a:uFillTx/>
          <a:latin typeface="等线" panose="02010600030101010101" charset="-122"/>
          <a:ea typeface="等线" panose="02010600030101010101" charset="-122"/>
          <a:cs typeface="等线" panose="02010600030101010101" charset="-122"/>
        </a:defRPr>
      </a:lvl3pPr>
      <a:lvl4pPr marL="882015" indent="-126365" algn="l" defTabSz="504190" rtl="0" eaLnBrk="1" fontAlgn="auto" latinLnBrk="0" hangingPunct="1">
        <a:lnSpc>
          <a:spcPct val="120000"/>
        </a:lnSpc>
        <a:spcBef>
          <a:spcPct val="0"/>
        </a:spcBef>
        <a:spcAft>
          <a:spcPts val="300"/>
        </a:spcAft>
        <a:buFont typeface="Wingdings" panose="05000000000000000000" charset="0"/>
        <a:buChar char=""/>
        <a:defRPr sz="775" u="none" strike="noStrike" kern="1200" cap="none" spc="150" normalizeH="0" baseline="0">
          <a:solidFill>
            <a:schemeClr val="tx1">
              <a:lumMod val="65000"/>
              <a:lumOff val="35000"/>
            </a:schemeClr>
          </a:solidFill>
          <a:uFillTx/>
          <a:latin typeface="等线" panose="02010600030101010101" charset="-122"/>
          <a:ea typeface="等线" panose="02010600030101010101" charset="-122"/>
          <a:cs typeface="等线" panose="02010600030101010101" charset="-122"/>
        </a:defRPr>
      </a:lvl4pPr>
      <a:lvl5pPr marL="1134110" indent="-126365" algn="l" defTabSz="504190" rtl="0" eaLnBrk="1" fontAlgn="auto" latinLnBrk="0" hangingPunct="1">
        <a:lnSpc>
          <a:spcPct val="120000"/>
        </a:lnSpc>
        <a:spcBef>
          <a:spcPct val="0"/>
        </a:spcBef>
        <a:spcAft>
          <a:spcPts val="300"/>
        </a:spcAft>
        <a:buFont typeface="Arial" panose="020B0604020202020204" pitchFamily="34" charset="0"/>
        <a:buChar char="•"/>
        <a:defRPr sz="775" u="none" strike="noStrike" kern="1200" cap="none" spc="150" normalizeH="0" baseline="0">
          <a:solidFill>
            <a:schemeClr val="tx1">
              <a:lumMod val="65000"/>
              <a:lumOff val="35000"/>
            </a:schemeClr>
          </a:solidFill>
          <a:uFillTx/>
          <a:latin typeface="等线" panose="02010600030101010101" charset="-122"/>
          <a:ea typeface="等线" panose="02010600030101010101" charset="-122"/>
          <a:cs typeface="等线" panose="02010600030101010101" charset="-122"/>
        </a:defRPr>
      </a:lvl5pPr>
      <a:lvl6pPr marL="1386205" indent="-126365" algn="l" defTabSz="504190" rtl="0" eaLnBrk="1" latinLnBrk="0" hangingPunct="1">
        <a:lnSpc>
          <a:spcPct val="90000"/>
        </a:lnSpc>
        <a:spcBef>
          <a:spcPct val="55000"/>
        </a:spcBef>
        <a:buFont typeface="Arial" panose="020B0604020202020204" pitchFamily="34" charset="0"/>
        <a:buChar char="•"/>
        <a:defRPr sz="995" kern="1200">
          <a:solidFill>
            <a:schemeClr val="tx1"/>
          </a:solidFill>
          <a:latin typeface="+mn-lt"/>
          <a:ea typeface="+mn-ea"/>
          <a:cs typeface="+mn-cs"/>
        </a:defRPr>
      </a:lvl6pPr>
      <a:lvl7pPr marL="1637665" indent="-126365" algn="l" defTabSz="504190" rtl="0" eaLnBrk="1" latinLnBrk="0" hangingPunct="1">
        <a:lnSpc>
          <a:spcPct val="90000"/>
        </a:lnSpc>
        <a:spcBef>
          <a:spcPct val="55000"/>
        </a:spcBef>
        <a:buFont typeface="Arial" panose="020B0604020202020204" pitchFamily="34" charset="0"/>
        <a:buChar char="•"/>
        <a:defRPr sz="995" kern="1200">
          <a:solidFill>
            <a:schemeClr val="tx1"/>
          </a:solidFill>
          <a:latin typeface="+mn-lt"/>
          <a:ea typeface="+mn-ea"/>
          <a:cs typeface="+mn-cs"/>
        </a:defRPr>
      </a:lvl7pPr>
      <a:lvl8pPr marL="1890395" indent="-126365" algn="l" defTabSz="504190" rtl="0" eaLnBrk="1" latinLnBrk="0" hangingPunct="1">
        <a:lnSpc>
          <a:spcPct val="90000"/>
        </a:lnSpc>
        <a:spcBef>
          <a:spcPct val="55000"/>
        </a:spcBef>
        <a:buFont typeface="Arial" panose="020B0604020202020204" pitchFamily="34" charset="0"/>
        <a:buChar char="•"/>
        <a:defRPr sz="995" kern="1200">
          <a:solidFill>
            <a:schemeClr val="tx1"/>
          </a:solidFill>
          <a:latin typeface="+mn-lt"/>
          <a:ea typeface="+mn-ea"/>
          <a:cs typeface="+mn-cs"/>
        </a:defRPr>
      </a:lvl8pPr>
      <a:lvl9pPr marL="2142490" indent="-126365" algn="l" defTabSz="504190" rtl="0" eaLnBrk="1" latinLnBrk="0" hangingPunct="1">
        <a:lnSpc>
          <a:spcPct val="90000"/>
        </a:lnSpc>
        <a:spcBef>
          <a:spcPct val="55000"/>
        </a:spcBef>
        <a:buFont typeface="Arial" panose="020B0604020202020204" pitchFamily="34" charset="0"/>
        <a:buChar char="•"/>
        <a:defRPr sz="995" kern="1200">
          <a:solidFill>
            <a:schemeClr val="tx1"/>
          </a:solidFill>
          <a:latin typeface="+mn-lt"/>
          <a:ea typeface="+mn-ea"/>
          <a:cs typeface="+mn-cs"/>
        </a:defRPr>
      </a:lvl9pPr>
    </p:bodyStyle>
    <p:otherStyle>
      <a:defPPr>
        <a:defRPr lang="zh-CN"/>
      </a:defPPr>
      <a:lvl1pPr marL="0" algn="l" defTabSz="504190" rtl="0" eaLnBrk="1" latinLnBrk="0" hangingPunct="1">
        <a:defRPr sz="995" kern="1200">
          <a:solidFill>
            <a:schemeClr val="tx1"/>
          </a:solidFill>
          <a:latin typeface="+mn-lt"/>
          <a:ea typeface="+mn-ea"/>
          <a:cs typeface="+mn-cs"/>
        </a:defRPr>
      </a:lvl1pPr>
      <a:lvl2pPr marL="252095" algn="l" defTabSz="504190" rtl="0" eaLnBrk="1" latinLnBrk="0" hangingPunct="1">
        <a:defRPr sz="995" kern="1200">
          <a:solidFill>
            <a:schemeClr val="tx1"/>
          </a:solidFill>
          <a:latin typeface="+mn-lt"/>
          <a:ea typeface="+mn-ea"/>
          <a:cs typeface="+mn-cs"/>
        </a:defRPr>
      </a:lvl2pPr>
      <a:lvl3pPr marL="504190" algn="l" defTabSz="504190" rtl="0" eaLnBrk="1" latinLnBrk="0" hangingPunct="1">
        <a:defRPr sz="995" kern="1200">
          <a:solidFill>
            <a:schemeClr val="tx1"/>
          </a:solidFill>
          <a:latin typeface="+mn-lt"/>
          <a:ea typeface="+mn-ea"/>
          <a:cs typeface="+mn-cs"/>
        </a:defRPr>
      </a:lvl3pPr>
      <a:lvl4pPr marL="755650" algn="l" defTabSz="504190" rtl="0" eaLnBrk="1" latinLnBrk="0" hangingPunct="1">
        <a:defRPr sz="995" kern="1200">
          <a:solidFill>
            <a:schemeClr val="tx1"/>
          </a:solidFill>
          <a:latin typeface="+mn-lt"/>
          <a:ea typeface="+mn-ea"/>
          <a:cs typeface="+mn-cs"/>
        </a:defRPr>
      </a:lvl4pPr>
      <a:lvl5pPr marL="1008380" algn="l" defTabSz="504190" rtl="0" eaLnBrk="1" latinLnBrk="0" hangingPunct="1">
        <a:defRPr sz="995" kern="1200">
          <a:solidFill>
            <a:schemeClr val="tx1"/>
          </a:solidFill>
          <a:latin typeface="+mn-lt"/>
          <a:ea typeface="+mn-ea"/>
          <a:cs typeface="+mn-cs"/>
        </a:defRPr>
      </a:lvl5pPr>
      <a:lvl6pPr marL="1260475" algn="l" defTabSz="504190" rtl="0" eaLnBrk="1" latinLnBrk="0" hangingPunct="1">
        <a:defRPr sz="995" kern="1200">
          <a:solidFill>
            <a:schemeClr val="tx1"/>
          </a:solidFill>
          <a:latin typeface="+mn-lt"/>
          <a:ea typeface="+mn-ea"/>
          <a:cs typeface="+mn-cs"/>
        </a:defRPr>
      </a:lvl6pPr>
      <a:lvl7pPr marL="1511935" algn="l" defTabSz="504190" rtl="0" eaLnBrk="1" latinLnBrk="0" hangingPunct="1">
        <a:defRPr sz="995" kern="1200">
          <a:solidFill>
            <a:schemeClr val="tx1"/>
          </a:solidFill>
          <a:latin typeface="+mn-lt"/>
          <a:ea typeface="+mn-ea"/>
          <a:cs typeface="+mn-cs"/>
        </a:defRPr>
      </a:lvl7pPr>
      <a:lvl8pPr marL="1764030" algn="l" defTabSz="504190" rtl="0" eaLnBrk="1" latinLnBrk="0" hangingPunct="1">
        <a:defRPr sz="995" kern="1200">
          <a:solidFill>
            <a:schemeClr val="tx1"/>
          </a:solidFill>
          <a:latin typeface="+mn-lt"/>
          <a:ea typeface="+mn-ea"/>
          <a:cs typeface="+mn-cs"/>
        </a:defRPr>
      </a:lvl8pPr>
      <a:lvl9pPr marL="2016125" algn="l" defTabSz="504190" rtl="0" eaLnBrk="1" latinLnBrk="0" hangingPunct="1">
        <a:defRPr sz="9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62.xml"/><Relationship Id="rId2" Type="http://schemas.openxmlformats.org/officeDocument/2006/relationships/hyperlink" Target="https://www.vevor.com/support" TargetMode="Externa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0" Type="http://schemas.openxmlformats.org/officeDocument/2006/relationships/notesSlide" Target="../notesSlides/notesSlide10.xml"/><Relationship Id="rId1" Type="http://schemas.openxmlformats.org/officeDocument/2006/relationships/tags" Target="../tags/tag90.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tags" Target="../tags/tag95.xml"/><Relationship Id="rId3" Type="http://schemas.openxmlformats.org/officeDocument/2006/relationships/image" Target="../media/image26.png"/><Relationship Id="rId2" Type="http://schemas.openxmlformats.org/officeDocument/2006/relationships/tags" Target="../tags/tag94.xml"/><Relationship Id="rId1" Type="http://schemas.openxmlformats.org/officeDocument/2006/relationships/tags" Target="../tags/tag93.xml"/></Relationships>
</file>

<file path=ppt/slides/_rels/slide12.xml.rels><?xml version="1.0" encoding="UTF-8" standalone="yes"?>
<Relationships xmlns="http://schemas.openxmlformats.org/package/2006/relationships"><Relationship Id="rId9" Type="http://schemas.openxmlformats.org/officeDocument/2006/relationships/image" Target="../media/image31.jpeg"/><Relationship Id="rId8" Type="http://schemas.openxmlformats.org/officeDocument/2006/relationships/image" Target="../media/image30.png"/><Relationship Id="rId7" Type="http://schemas.openxmlformats.org/officeDocument/2006/relationships/tags" Target="../tags/tag100.xml"/><Relationship Id="rId6" Type="http://schemas.openxmlformats.org/officeDocument/2006/relationships/image" Target="../media/image29.png"/><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1" Type="http://schemas.openxmlformats.org/officeDocument/2006/relationships/notesSlide" Target="../notesSlides/notesSlide12.xml"/><Relationship Id="rId20" Type="http://schemas.openxmlformats.org/officeDocument/2006/relationships/slideLayout" Target="../slideLayouts/slideLayout1.xml"/><Relationship Id="rId2" Type="http://schemas.openxmlformats.org/officeDocument/2006/relationships/tags" Target="../tags/tag96.xml"/><Relationship Id="rId19" Type="http://schemas.openxmlformats.org/officeDocument/2006/relationships/tags" Target="../tags/tag106.xml"/><Relationship Id="rId18" Type="http://schemas.openxmlformats.org/officeDocument/2006/relationships/tags" Target="../tags/tag105.xml"/><Relationship Id="rId17" Type="http://schemas.openxmlformats.org/officeDocument/2006/relationships/tags" Target="../tags/tag104.xml"/><Relationship Id="rId16" Type="http://schemas.openxmlformats.org/officeDocument/2006/relationships/tags" Target="../tags/tag103.xml"/><Relationship Id="rId15" Type="http://schemas.openxmlformats.org/officeDocument/2006/relationships/tags" Target="../tags/tag102.xml"/><Relationship Id="rId14" Type="http://schemas.openxmlformats.org/officeDocument/2006/relationships/image" Target="../media/image35.png"/><Relationship Id="rId13" Type="http://schemas.openxmlformats.org/officeDocument/2006/relationships/tags" Target="../tags/tag101.xml"/><Relationship Id="rId12" Type="http://schemas.openxmlformats.org/officeDocument/2006/relationships/image" Target="../media/image34.jpeg"/><Relationship Id="rId11" Type="http://schemas.openxmlformats.org/officeDocument/2006/relationships/image" Target="../media/image33.jpeg"/><Relationship Id="rId10" Type="http://schemas.openxmlformats.org/officeDocument/2006/relationships/image" Target="../media/image32.jpe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tags" Target="../tags/tag107.xml"/><Relationship Id="rId2" Type="http://schemas.openxmlformats.org/officeDocument/2006/relationships/image" Target="../media/image15.png"/><Relationship Id="rId1" Type="http://schemas.openxmlformats.org/officeDocument/2006/relationships/image" Target="../media/image36.jpeg"/></Relationships>
</file>

<file path=ppt/slides/_rels/slide14.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image" Target="../media/image37.png"/><Relationship Id="rId4" Type="http://schemas.openxmlformats.org/officeDocument/2006/relationships/tags" Target="../tags/tag111.xml"/><Relationship Id="rId3" Type="http://schemas.openxmlformats.org/officeDocument/2006/relationships/tags" Target="../tags/tag110.xml"/><Relationship Id="rId21" Type="http://schemas.openxmlformats.org/officeDocument/2006/relationships/notesSlide" Target="../notesSlides/notesSlide14.xml"/><Relationship Id="rId20" Type="http://schemas.openxmlformats.org/officeDocument/2006/relationships/slideLayout" Target="../slideLayouts/slideLayout7.xml"/><Relationship Id="rId2" Type="http://schemas.openxmlformats.org/officeDocument/2006/relationships/tags" Target="../tags/tag109.xml"/><Relationship Id="rId19" Type="http://schemas.openxmlformats.org/officeDocument/2006/relationships/tags" Target="../tags/tag122.xml"/><Relationship Id="rId18" Type="http://schemas.openxmlformats.org/officeDocument/2006/relationships/image" Target="../media/image40.png"/><Relationship Id="rId17" Type="http://schemas.openxmlformats.org/officeDocument/2006/relationships/tags" Target="../tags/tag121.xml"/><Relationship Id="rId16" Type="http://schemas.openxmlformats.org/officeDocument/2006/relationships/image" Target="../media/image39.png"/><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image" Target="../media/image38.png"/><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tags" Target="../tags/tag123.xml"/></Relationships>
</file>

<file path=ppt/slides/_rels/slide16.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41.png"/><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2" Type="http://schemas.openxmlformats.org/officeDocument/2006/relationships/notesSlide" Target="../notesSlides/notesSlide16.xml"/><Relationship Id="rId21" Type="http://schemas.openxmlformats.org/officeDocument/2006/relationships/slideLayout" Target="../slideLayouts/slideLayout1.xml"/><Relationship Id="rId20" Type="http://schemas.openxmlformats.org/officeDocument/2006/relationships/tags" Target="../tags/tag140.xml"/><Relationship Id="rId2" Type="http://schemas.openxmlformats.org/officeDocument/2006/relationships/tags" Target="../tags/tag126.xml"/><Relationship Id="rId19" Type="http://schemas.openxmlformats.org/officeDocument/2006/relationships/tags" Target="../tags/tag139.xml"/><Relationship Id="rId18" Type="http://schemas.openxmlformats.org/officeDocument/2006/relationships/image" Target="../media/image44.png"/><Relationship Id="rId17" Type="http://schemas.openxmlformats.org/officeDocument/2006/relationships/tags" Target="../tags/tag138.xml"/><Relationship Id="rId16" Type="http://schemas.openxmlformats.org/officeDocument/2006/relationships/tags" Target="../tags/tag137.xml"/><Relationship Id="rId15" Type="http://schemas.openxmlformats.org/officeDocument/2006/relationships/image" Target="../media/image43.png"/><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image" Target="../media/image42.png"/><Relationship Id="rId10" Type="http://schemas.openxmlformats.org/officeDocument/2006/relationships/tags" Target="../tags/tag133.xml"/><Relationship Id="rId1" Type="http://schemas.openxmlformats.org/officeDocument/2006/relationships/tags" Target="../tags/tag125.xml"/></Relationships>
</file>

<file path=ppt/slides/_rels/slide17.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image" Target="../media/image46.png"/><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image" Target="../media/image45.png"/><Relationship Id="rId2" Type="http://schemas.openxmlformats.org/officeDocument/2006/relationships/tags" Target="../tags/tag142.xml"/><Relationship Id="rId12" Type="http://schemas.openxmlformats.org/officeDocument/2006/relationships/notesSlide" Target="../notesSlides/notesSlide17.xml"/><Relationship Id="rId11" Type="http://schemas.openxmlformats.org/officeDocument/2006/relationships/slideLayout" Target="../slideLayouts/slideLayout1.xml"/><Relationship Id="rId10" Type="http://schemas.openxmlformats.org/officeDocument/2006/relationships/tags" Target="../tags/tag148.xml"/><Relationship Id="rId1" Type="http://schemas.openxmlformats.org/officeDocument/2006/relationships/tags" Target="../tags/tag141.xml"/></Relationships>
</file>

<file path=ppt/slides/_rels/slide18.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image" Target="../media/image48.png"/><Relationship Id="rId5" Type="http://schemas.openxmlformats.org/officeDocument/2006/relationships/tags" Target="../tags/tag152.xml"/><Relationship Id="rId4" Type="http://schemas.openxmlformats.org/officeDocument/2006/relationships/image" Target="../media/image47.png"/><Relationship Id="rId3" Type="http://schemas.openxmlformats.org/officeDocument/2006/relationships/tags" Target="../tags/tag151.xml"/><Relationship Id="rId22" Type="http://schemas.openxmlformats.org/officeDocument/2006/relationships/notesSlide" Target="../notesSlides/notesSlide18.xml"/><Relationship Id="rId21" Type="http://schemas.openxmlformats.org/officeDocument/2006/relationships/slideLayout" Target="../slideLayouts/slideLayout1.xml"/><Relationship Id="rId20" Type="http://schemas.openxmlformats.org/officeDocument/2006/relationships/tags" Target="../tags/tag163.xml"/><Relationship Id="rId2" Type="http://schemas.openxmlformats.org/officeDocument/2006/relationships/tags" Target="../tags/tag150.xml"/><Relationship Id="rId19" Type="http://schemas.openxmlformats.org/officeDocument/2006/relationships/tags" Target="../tags/tag162.xml"/><Relationship Id="rId18" Type="http://schemas.openxmlformats.org/officeDocument/2006/relationships/tags" Target="../tags/tag161.xml"/><Relationship Id="rId17" Type="http://schemas.openxmlformats.org/officeDocument/2006/relationships/tags" Target="../tags/tag160.xml"/><Relationship Id="rId16" Type="http://schemas.openxmlformats.org/officeDocument/2006/relationships/image" Target="../media/image51.png"/><Relationship Id="rId15" Type="http://schemas.openxmlformats.org/officeDocument/2006/relationships/tags" Target="../tags/tag159.xml"/><Relationship Id="rId14" Type="http://schemas.openxmlformats.org/officeDocument/2006/relationships/image" Target="../media/image50.jpeg"/><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image" Target="../media/image49.png"/><Relationship Id="rId1" Type="http://schemas.openxmlformats.org/officeDocument/2006/relationships/tags" Target="../tags/tag149.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image" Target="../media/image52.png"/><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65.xml"/><Relationship Id="rId7" Type="http://schemas.openxmlformats.org/officeDocument/2006/relationships/hyperlink" Target="mailto:CustomerService@vevor.com" TargetMode="Externa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8" Type="http://schemas.openxmlformats.org/officeDocument/2006/relationships/notesSlide" Target="../notesSlides/notesSlide2.xml"/><Relationship Id="rId17" Type="http://schemas.openxmlformats.org/officeDocument/2006/relationships/slideLayout" Target="../slideLayouts/slideLayout2.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image" Target="../media/image54.png"/><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0" Type="http://schemas.openxmlformats.org/officeDocument/2006/relationships/notesSlide" Target="../notesSlides/notesSlide20.xml"/><Relationship Id="rId2" Type="http://schemas.openxmlformats.org/officeDocument/2006/relationships/image" Target="../media/image53.png"/><Relationship Id="rId19" Type="http://schemas.openxmlformats.org/officeDocument/2006/relationships/slideLayout" Target="../slideLayouts/slideLayout1.xml"/><Relationship Id="rId18" Type="http://schemas.openxmlformats.org/officeDocument/2006/relationships/tags" Target="../tags/tag185.xml"/><Relationship Id="rId17" Type="http://schemas.openxmlformats.org/officeDocument/2006/relationships/tags" Target="../tags/tag184.xml"/><Relationship Id="rId16" Type="http://schemas.openxmlformats.org/officeDocument/2006/relationships/tags" Target="../tags/tag183.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tags" Target="../tags/tag170.xml"/></Relationships>
</file>

<file path=ppt/slides/_rels/slide21.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3" Type="http://schemas.openxmlformats.org/officeDocument/2006/relationships/notesSlide" Target="../notesSlides/notesSlide21.xml"/><Relationship Id="rId12" Type="http://schemas.openxmlformats.org/officeDocument/2006/relationships/slideLayout" Target="../slideLayouts/slideLayout1.xml"/><Relationship Id="rId11" Type="http://schemas.openxmlformats.org/officeDocument/2006/relationships/tags" Target="../tags/tag195.xml"/><Relationship Id="rId10" Type="http://schemas.openxmlformats.org/officeDocument/2006/relationships/image" Target="../media/image55.png"/><Relationship Id="rId1" Type="http://schemas.openxmlformats.org/officeDocument/2006/relationships/tags" Target="../tags/tag186.xml"/></Relationships>
</file>

<file path=ppt/slides/_rels/slide22.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image" Target="../media/image57.png"/><Relationship Id="rId3" Type="http://schemas.openxmlformats.org/officeDocument/2006/relationships/tags" Target="../tags/tag197.xml"/><Relationship Id="rId2" Type="http://schemas.openxmlformats.org/officeDocument/2006/relationships/image" Target="../media/image56.png"/><Relationship Id="rId18" Type="http://schemas.openxmlformats.org/officeDocument/2006/relationships/notesSlide" Target="../notesSlides/notesSlide22.xml"/><Relationship Id="rId17" Type="http://schemas.openxmlformats.org/officeDocument/2006/relationships/slideLayout" Target="../slideLayouts/slideLayout1.xml"/><Relationship Id="rId16" Type="http://schemas.openxmlformats.org/officeDocument/2006/relationships/tags" Target="../tags/tag208.xml"/><Relationship Id="rId15" Type="http://schemas.openxmlformats.org/officeDocument/2006/relationships/image" Target="../media/image58.png"/><Relationship Id="rId14" Type="http://schemas.openxmlformats.org/officeDocument/2006/relationships/tags" Target="../tags/tag207.xml"/><Relationship Id="rId13" Type="http://schemas.openxmlformats.org/officeDocument/2006/relationships/tags" Target="../tags/tag206.xml"/><Relationship Id="rId12" Type="http://schemas.openxmlformats.org/officeDocument/2006/relationships/tags" Target="../tags/tag205.xml"/><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tags" Target="../tags/tag196.xml"/></Relationships>
</file>

<file path=ppt/slides/_rels/slide23.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image" Target="../media/image59.png"/><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8" Type="http://schemas.openxmlformats.org/officeDocument/2006/relationships/notesSlide" Target="../notesSlides/notesSlide23.xml"/><Relationship Id="rId17" Type="http://schemas.openxmlformats.org/officeDocument/2006/relationships/slideLayout" Target="../slideLayouts/slideLayout1.xml"/><Relationship Id="rId16" Type="http://schemas.openxmlformats.org/officeDocument/2006/relationships/tags" Target="../tags/tag221.xml"/><Relationship Id="rId15" Type="http://schemas.openxmlformats.org/officeDocument/2006/relationships/image" Target="../media/image61.png"/><Relationship Id="rId14" Type="http://schemas.openxmlformats.org/officeDocument/2006/relationships/tags" Target="../tags/tag220.xml"/><Relationship Id="rId13" Type="http://schemas.openxmlformats.org/officeDocument/2006/relationships/image" Target="../media/image60.png"/><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tags" Target="../tags/tag209.xml"/></Relationships>
</file>

<file path=ppt/slides/_rels/slide24.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image" Target="../media/image63.png"/><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image" Target="../media/image62.png"/><Relationship Id="rId16" Type="http://schemas.openxmlformats.org/officeDocument/2006/relationships/notesSlide" Target="../notesSlides/notesSlide24.xml"/><Relationship Id="rId15" Type="http://schemas.openxmlformats.org/officeDocument/2006/relationships/slideLayout" Target="../slideLayouts/slideLayout1.xml"/><Relationship Id="rId14" Type="http://schemas.openxmlformats.org/officeDocument/2006/relationships/tags" Target="../tags/tag232.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image" Target="../media/image59.png"/><Relationship Id="rId1" Type="http://schemas.openxmlformats.org/officeDocument/2006/relationships/tags" Target="../tags/tag222.xml"/></Relationships>
</file>

<file path=ppt/slides/_rels/slide25.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image" Target="../media/image64.png"/><Relationship Id="rId3" Type="http://schemas.openxmlformats.org/officeDocument/2006/relationships/tags" Target="../tags/tag235.xml"/><Relationship Id="rId2" Type="http://schemas.openxmlformats.org/officeDocument/2006/relationships/tags" Target="../tags/tag234.xml"/><Relationship Id="rId14" Type="http://schemas.openxmlformats.org/officeDocument/2006/relationships/notesSlide" Target="../notesSlides/notesSlide25.xml"/><Relationship Id="rId13" Type="http://schemas.openxmlformats.org/officeDocument/2006/relationships/slideLayout" Target="../slideLayouts/slideLayout1.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tags" Target="../tags/tag233.xml"/></Relationships>
</file>

<file path=ppt/slides/_rels/slide26.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image" Target="../media/image67.png"/><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image" Target="../media/image66.png"/><Relationship Id="rId3" Type="http://schemas.openxmlformats.org/officeDocument/2006/relationships/tags" Target="../tags/tag245.xml"/><Relationship Id="rId24" Type="http://schemas.openxmlformats.org/officeDocument/2006/relationships/notesSlide" Target="../notesSlides/notesSlide26.xml"/><Relationship Id="rId23" Type="http://schemas.openxmlformats.org/officeDocument/2006/relationships/slideLayout" Target="../slideLayouts/slideLayout1.xml"/><Relationship Id="rId22" Type="http://schemas.openxmlformats.org/officeDocument/2006/relationships/tags" Target="../tags/tag260.xml"/><Relationship Id="rId21" Type="http://schemas.openxmlformats.org/officeDocument/2006/relationships/tags" Target="../tags/tag259.xml"/><Relationship Id="rId20" Type="http://schemas.openxmlformats.org/officeDocument/2006/relationships/tags" Target="../tags/tag258.xml"/><Relationship Id="rId2" Type="http://schemas.openxmlformats.org/officeDocument/2006/relationships/tags" Target="../tags/tag244.xml"/><Relationship Id="rId19" Type="http://schemas.openxmlformats.org/officeDocument/2006/relationships/tags" Target="../tags/tag257.xml"/><Relationship Id="rId18" Type="http://schemas.openxmlformats.org/officeDocument/2006/relationships/tags" Target="../tags/tag256.xml"/><Relationship Id="rId17" Type="http://schemas.openxmlformats.org/officeDocument/2006/relationships/tags" Target="../tags/tag255.xml"/><Relationship Id="rId16" Type="http://schemas.openxmlformats.org/officeDocument/2006/relationships/image" Target="../media/image69.png"/><Relationship Id="rId15" Type="http://schemas.openxmlformats.org/officeDocument/2006/relationships/tags" Target="../tags/tag254.xml"/><Relationship Id="rId14" Type="http://schemas.openxmlformats.org/officeDocument/2006/relationships/tags" Target="../tags/tag253.xml"/><Relationship Id="rId13" Type="http://schemas.openxmlformats.org/officeDocument/2006/relationships/tags" Target="../tags/tag252.xml"/><Relationship Id="rId12" Type="http://schemas.openxmlformats.org/officeDocument/2006/relationships/tags" Target="../tags/tag251.xml"/><Relationship Id="rId11" Type="http://schemas.openxmlformats.org/officeDocument/2006/relationships/image" Target="../media/image68.png"/><Relationship Id="rId10" Type="http://schemas.openxmlformats.org/officeDocument/2006/relationships/tags" Target="../tags/tag250.xml"/><Relationship Id="rId1" Type="http://schemas.openxmlformats.org/officeDocument/2006/relationships/tags" Target="../tags/tag243.xml"/></Relationships>
</file>

<file path=ppt/slides/_rels/slide27.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image" Target="../media/image71.png"/><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image" Target="../media/image70.png"/><Relationship Id="rId17" Type="http://schemas.openxmlformats.org/officeDocument/2006/relationships/notesSlide" Target="../notesSlides/notesSlide27.xml"/><Relationship Id="rId16" Type="http://schemas.openxmlformats.org/officeDocument/2006/relationships/slideLayout" Target="../slideLayouts/slideLayout1.xml"/><Relationship Id="rId15" Type="http://schemas.openxmlformats.org/officeDocument/2006/relationships/tags" Target="../tags/tag272.xml"/><Relationship Id="rId14" Type="http://schemas.openxmlformats.org/officeDocument/2006/relationships/tags" Target="../tags/tag271.xml"/><Relationship Id="rId13" Type="http://schemas.openxmlformats.org/officeDocument/2006/relationships/tags" Target="../tags/tag270.xml"/><Relationship Id="rId12" Type="http://schemas.openxmlformats.org/officeDocument/2006/relationships/image" Target="../media/image72.png"/><Relationship Id="rId11" Type="http://schemas.openxmlformats.org/officeDocument/2006/relationships/tags" Target="../tags/tag269.xml"/><Relationship Id="rId10" Type="http://schemas.openxmlformats.org/officeDocument/2006/relationships/tags" Target="../tags/tag268.xml"/><Relationship Id="rId1" Type="http://schemas.openxmlformats.org/officeDocument/2006/relationships/tags" Target="../tags/tag261.xml"/></Relationships>
</file>

<file path=ppt/slides/_rels/slide28.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image" Target="../media/image74.png"/><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image" Target="../media/image73.png"/><Relationship Id="rId3" Type="http://schemas.openxmlformats.org/officeDocument/2006/relationships/tags" Target="../tags/tag275.xml"/><Relationship Id="rId2" Type="http://schemas.openxmlformats.org/officeDocument/2006/relationships/tags" Target="../tags/tag274.xml"/><Relationship Id="rId19" Type="http://schemas.openxmlformats.org/officeDocument/2006/relationships/notesSlide" Target="../notesSlides/notesSlide28.xml"/><Relationship Id="rId18" Type="http://schemas.openxmlformats.org/officeDocument/2006/relationships/slideLayout" Target="../slideLayouts/slideLayout1.xml"/><Relationship Id="rId17" Type="http://schemas.openxmlformats.org/officeDocument/2006/relationships/tags" Target="../tags/tag286.xml"/><Relationship Id="rId16" Type="http://schemas.openxmlformats.org/officeDocument/2006/relationships/tags" Target="../tags/tag285.xml"/><Relationship Id="rId15" Type="http://schemas.openxmlformats.org/officeDocument/2006/relationships/tags" Target="../tags/tag284.xml"/><Relationship Id="rId14" Type="http://schemas.openxmlformats.org/officeDocument/2006/relationships/tags" Target="../tags/tag283.xml"/><Relationship Id="rId13" Type="http://schemas.openxmlformats.org/officeDocument/2006/relationships/image" Target="../media/image75.png"/><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tags" Target="../tags/tag280.xml"/><Relationship Id="rId1" Type="http://schemas.openxmlformats.org/officeDocument/2006/relationships/tags" Target="../tags/tag273.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s>
</file>

<file path=ppt/slides/_rels/slide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77.xml"/><Relationship Id="rId7" Type="http://schemas.openxmlformats.org/officeDocument/2006/relationships/image" Target="../media/image9.png"/><Relationship Id="rId6" Type="http://schemas.openxmlformats.org/officeDocument/2006/relationships/tags" Target="../tags/tag76.xml"/><Relationship Id="rId5" Type="http://schemas.openxmlformats.org/officeDocument/2006/relationships/image" Target="../media/image8.png"/><Relationship Id="rId4" Type="http://schemas.openxmlformats.org/officeDocument/2006/relationships/tags" Target="../tags/tag75.xml"/><Relationship Id="rId3" Type="http://schemas.openxmlformats.org/officeDocument/2006/relationships/image" Target="../media/image7.png"/><Relationship Id="rId2" Type="http://schemas.openxmlformats.org/officeDocument/2006/relationships/tags" Target="../tags/tag74.xml"/><Relationship Id="rId18" Type="http://schemas.openxmlformats.org/officeDocument/2006/relationships/notesSlide" Target="../notesSlides/notesSlide3.xml"/><Relationship Id="rId17" Type="http://schemas.openxmlformats.org/officeDocument/2006/relationships/slideLayout" Target="../slideLayouts/slideLayout2.xml"/><Relationship Id="rId16" Type="http://schemas.openxmlformats.org/officeDocument/2006/relationships/tags" Target="../tags/tag81.xml"/><Relationship Id="rId15" Type="http://schemas.openxmlformats.org/officeDocument/2006/relationships/image" Target="../media/image13.png"/><Relationship Id="rId14" Type="http://schemas.openxmlformats.org/officeDocument/2006/relationships/tags" Target="../tags/tag80.xml"/><Relationship Id="rId13" Type="http://schemas.openxmlformats.org/officeDocument/2006/relationships/image" Target="../media/image12.png"/><Relationship Id="rId12" Type="http://schemas.openxmlformats.org/officeDocument/2006/relationships/tags" Target="../tags/tag79.xml"/><Relationship Id="rId11" Type="http://schemas.openxmlformats.org/officeDocument/2006/relationships/image" Target="../media/image11.png"/><Relationship Id="rId10" Type="http://schemas.openxmlformats.org/officeDocument/2006/relationships/tags" Target="../tags/tag78.xml"/><Relationship Id="rId1" Type="http://schemas.openxmlformats.org/officeDocument/2006/relationships/tags" Target="../tags/tag73.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tags" Target="../tags/tag291.xml"/><Relationship Id="rId1" Type="http://schemas.openxmlformats.org/officeDocument/2006/relationships/tags" Target="../tags/tag290.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image" Target="../media/image76.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hyperlink" Target="https://www.vevor.com/support" TargetMode="External"/><Relationship Id="rId1"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87.xml"/><Relationship Id="rId7" Type="http://schemas.openxmlformats.org/officeDocument/2006/relationships/image" Target="../media/image15.png"/><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image" Target="../media/image14.png"/><Relationship Id="rId17" Type="http://schemas.openxmlformats.org/officeDocument/2006/relationships/notesSlide" Target="../notesSlides/notesSlide9.xml"/><Relationship Id="rId16" Type="http://schemas.openxmlformats.org/officeDocument/2006/relationships/slideLayout" Target="../slideLayouts/slideLayout1.xml"/><Relationship Id="rId15" Type="http://schemas.openxmlformats.org/officeDocument/2006/relationships/tags" Target="../tags/tag89.xml"/><Relationship Id="rId14" Type="http://schemas.openxmlformats.org/officeDocument/2006/relationships/image" Target="../media/image20.png"/><Relationship Id="rId13" Type="http://schemas.openxmlformats.org/officeDocument/2006/relationships/tags" Target="../tags/tag88.xml"/><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tags" Target="../tags/tag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a:stretch>
            <a:fillRect/>
          </a:stretch>
        </p:blipFill>
        <p:spPr>
          <a:xfrm>
            <a:off x="1254601" y="1258570"/>
            <a:ext cx="2714625" cy="819150"/>
          </a:xfrm>
          <a:prstGeom prst="rect">
            <a:avLst/>
          </a:prstGeom>
          <a:noFill/>
          <a:ln w="9525">
            <a:noFill/>
          </a:ln>
        </p:spPr>
      </p:pic>
      <p:sp>
        <p:nvSpPr>
          <p:cNvPr id="101" name="文本框 100"/>
          <p:cNvSpPr txBox="1"/>
          <p:nvPr/>
        </p:nvSpPr>
        <p:spPr>
          <a:xfrm>
            <a:off x="339566" y="1695450"/>
            <a:ext cx="4544695" cy="3712210"/>
          </a:xfrm>
          <a:prstGeom prst="rect">
            <a:avLst/>
          </a:prstGeom>
          <a:noFill/>
          <a:ln w="9525">
            <a:noFill/>
          </a:ln>
        </p:spPr>
        <p:txBody>
          <a:bodyPr>
            <a:noAutofit/>
          </a:bodyPr>
          <a:lstStyle/>
          <a:p>
            <a:pPr indent="0" algn="ctr">
              <a:lnSpc>
                <a:spcPct val="110000"/>
              </a:lnSpc>
            </a:pPr>
            <a:endParaRPr lang="en-US" sz="1400" b="0">
              <a:latin typeface="Arial" panose="020B0604020202020204" pitchFamily="34" charset="0"/>
              <a:ea typeface="思源黑体 CN Bold" panose="020B0800000000000000" charset="-122"/>
            </a:endParaRPr>
          </a:p>
          <a:p>
            <a:pPr indent="0" algn="ctr">
              <a:lnSpc>
                <a:spcPct val="110000"/>
              </a:lnSpc>
            </a:pPr>
            <a:r>
              <a:rPr lang="en-US" sz="1400" b="0">
                <a:latin typeface="Arial" panose="020B0604020202020204" pitchFamily="34" charset="0"/>
                <a:ea typeface="思源黑体 CN Bold" panose="020B0800000000000000" charset="-122"/>
              </a:rPr>
              <a:t> </a:t>
            </a:r>
            <a:endParaRPr lang="en-US" sz="1400" b="0">
              <a:latin typeface="Arial" panose="020B0604020202020204" pitchFamily="34" charset="0"/>
              <a:ea typeface="思源黑体 CN Bold" panose="020B0800000000000000" charset="-122"/>
            </a:endParaRPr>
          </a:p>
          <a:p>
            <a:pPr indent="0" algn="ctr">
              <a:lnSpc>
                <a:spcPct val="110000"/>
              </a:lnSpc>
            </a:pPr>
            <a:r>
              <a:rPr lang="en-US" sz="1400" b="0">
                <a:latin typeface="Arial" panose="020B0604020202020204" pitchFamily="34" charset="0"/>
                <a:ea typeface="思源黑体 CN Bold" panose="020B0800000000000000" charset="-122"/>
              </a:rPr>
              <a:t> </a:t>
            </a:r>
            <a:endParaRPr lang="en-US" sz="1400" b="0">
              <a:solidFill>
                <a:srgbClr val="000000"/>
              </a:solidFill>
              <a:latin typeface="Arial" panose="020B0604020202020204" pitchFamily="34" charset="0"/>
              <a:ea typeface="思源黑体 CN Bold" panose="020B0800000000000000" charset="-122"/>
            </a:endParaRPr>
          </a:p>
          <a:p>
            <a:pPr indent="0" algn="ctr">
              <a:lnSpc>
                <a:spcPct val="110000"/>
              </a:lnSpc>
            </a:pPr>
            <a:r>
              <a:rPr lang="en-US" sz="1000" b="0">
                <a:solidFill>
                  <a:srgbClr val="000000"/>
                </a:solidFill>
                <a:latin typeface="Arial" panose="020B0604020202020204" pitchFamily="34" charset="0"/>
                <a:ea typeface="思源黑体 CN Bold" panose="020B0800000000000000" charset="-122"/>
              </a:rPr>
              <a:t>Technical</a:t>
            </a:r>
            <a:r>
              <a:rPr lang="en-US" sz="1000" b="0">
                <a:solidFill>
                  <a:srgbClr val="000000"/>
                </a:solidFill>
                <a:latin typeface="Arial" panose="020B0604020202020204" pitchFamily="34" charset="0"/>
                <a:ea typeface="思源黑体 CN Bold" panose="020B0800000000000000" charset="-122"/>
                <a:cs typeface="Arial" panose="020B0604020202020204" pitchFamily="34" charset="0"/>
              </a:rPr>
              <a:t> </a:t>
            </a:r>
            <a:r>
              <a:rPr lang="en-US" sz="1000" b="0">
                <a:solidFill>
                  <a:srgbClr val="000000"/>
                </a:solidFill>
                <a:latin typeface="Arial" panose="020B0604020202020204" pitchFamily="34" charset="0"/>
                <a:ea typeface="思源黑体 CN Bold" panose="020B0800000000000000" charset="-122"/>
              </a:rPr>
              <a:t>Support and E-Warranty Certificate </a:t>
            </a:r>
            <a:r>
              <a:rPr lang="en-US" sz="1000" b="0" u="sng">
                <a:solidFill>
                  <a:srgbClr val="000000"/>
                </a:solidFill>
                <a:latin typeface="Arial" panose="020B0604020202020204" pitchFamily="34" charset="0"/>
                <a:ea typeface="思源黑体 CN Bold" panose="020B0800000000000000" charset="-122"/>
                <a:hlinkClick r:id="rId2"/>
              </a:rPr>
              <a:t>www.vevor.com/support</a:t>
            </a:r>
            <a:endParaRPr lang="en-US" sz="1400" b="0">
              <a:solidFill>
                <a:srgbClr val="000000"/>
              </a:solidFill>
              <a:latin typeface="Arial" panose="020B0604020202020204" pitchFamily="34" charset="0"/>
              <a:ea typeface="思源黑体 CN Bold" panose="020B0800000000000000" charset="-122"/>
            </a:endParaRPr>
          </a:p>
          <a:p>
            <a:pPr indent="0" algn="ctr">
              <a:lnSpc>
                <a:spcPct val="110000"/>
              </a:lnSpc>
            </a:pPr>
            <a:r>
              <a:rPr lang="en-US" sz="1400" b="0">
                <a:solidFill>
                  <a:srgbClr val="000000"/>
                </a:solidFill>
                <a:latin typeface="Arial" panose="020B0604020202020204" pitchFamily="34" charset="0"/>
                <a:ea typeface="思源黑体 CN Bold" panose="020B0800000000000000" charset="-122"/>
              </a:rPr>
              <a:t> </a:t>
            </a:r>
            <a:endParaRPr lang="en-US" sz="1400" b="0">
              <a:solidFill>
                <a:srgbClr val="000000"/>
              </a:solidFill>
              <a:latin typeface="Arial" panose="020B0604020202020204" pitchFamily="34" charset="0"/>
              <a:ea typeface="思源黑体 CN Bold" panose="020B0800000000000000" charset="-122"/>
            </a:endParaRPr>
          </a:p>
          <a:p>
            <a:pPr indent="0" algn="ctr">
              <a:lnSpc>
                <a:spcPct val="110000"/>
              </a:lnSpc>
            </a:pPr>
            <a:r>
              <a:rPr lang="en-US" sz="1400" b="0">
                <a:solidFill>
                  <a:srgbClr val="000000"/>
                </a:solidFill>
                <a:latin typeface="Arial" panose="020B0604020202020204" pitchFamily="34" charset="0"/>
                <a:ea typeface="思源黑体 CN Bold" panose="020B0800000000000000" charset="-122"/>
              </a:rPr>
              <a:t> </a:t>
            </a:r>
            <a:endParaRPr lang="en-US" sz="1400" b="1">
              <a:solidFill>
                <a:srgbClr val="000000"/>
              </a:solidFill>
              <a:latin typeface="Arial" panose="020B0604020202020204" pitchFamily="34" charset="0"/>
              <a:ea typeface="思源黑体 CN Bold" panose="020B0800000000000000" charset="-122"/>
            </a:endParaRPr>
          </a:p>
          <a:p>
            <a:pPr indent="0" algn="ctr">
              <a:lnSpc>
                <a:spcPct val="110000"/>
              </a:lnSpc>
            </a:pPr>
            <a:r>
              <a:rPr lang="en-US" b="1">
                <a:solidFill>
                  <a:srgbClr val="000000"/>
                </a:solidFill>
                <a:latin typeface="Arial" panose="020B0604020202020204" pitchFamily="34" charset="0"/>
                <a:ea typeface="思源黑体 CN Bold" panose="020B0800000000000000" charset="-122"/>
              </a:rPr>
              <a:t> Laser Engraver </a:t>
            </a:r>
            <a:endParaRPr lang="en-US" b="1">
              <a:solidFill>
                <a:srgbClr val="000000"/>
              </a:solidFill>
              <a:latin typeface="Arial" panose="020B0604020202020204" pitchFamily="34" charset="0"/>
              <a:ea typeface="思源黑体 CN Bold" panose="020B0800000000000000" charset="-122"/>
            </a:endParaRPr>
          </a:p>
          <a:p>
            <a:pPr indent="0" algn="ctr">
              <a:lnSpc>
                <a:spcPct val="110000"/>
              </a:lnSpc>
            </a:pPr>
            <a:r>
              <a:rPr lang="en-US" b="1">
                <a:solidFill>
                  <a:srgbClr val="000000"/>
                </a:solidFill>
                <a:latin typeface="Arial" panose="020B0604020202020204" pitchFamily="34" charset="0"/>
                <a:ea typeface="思源黑体 CN Bold" panose="020B0800000000000000" charset="-122"/>
              </a:rPr>
              <a:t>User Manual</a:t>
            </a:r>
            <a:endParaRPr lang="en-US" b="1">
              <a:solidFill>
                <a:srgbClr val="000000"/>
              </a:solidFill>
              <a:latin typeface="Arial" panose="020B0604020202020204" pitchFamily="34" charset="0"/>
              <a:ea typeface="思源黑体 CN Bold" panose="020B0800000000000000" charset="-122"/>
            </a:endParaRPr>
          </a:p>
          <a:p>
            <a:pPr indent="0" algn="ctr">
              <a:lnSpc>
                <a:spcPct val="110000"/>
              </a:lnSpc>
            </a:pPr>
            <a:r>
              <a:rPr lang="en-US" b="1">
                <a:solidFill>
                  <a:srgbClr val="000000"/>
                </a:solidFill>
                <a:latin typeface="Arial" panose="020B0604020202020204" pitchFamily="34" charset="0"/>
                <a:ea typeface="思源黑体 CN Bold" panose="020B0800000000000000" charset="-122"/>
              </a:rPr>
              <a:t> </a:t>
            </a:r>
            <a:endParaRPr lang="en-US" sz="1400" b="1">
              <a:solidFill>
                <a:srgbClr val="000000"/>
              </a:solidFill>
              <a:latin typeface="Arial" panose="020B0604020202020204" pitchFamily="34" charset="0"/>
              <a:ea typeface="思源黑体 CN Bold" panose="020B0800000000000000" charset="-122"/>
            </a:endParaRPr>
          </a:p>
          <a:p>
            <a:pPr indent="0" algn="ctr">
              <a:lnSpc>
                <a:spcPct val="110000"/>
              </a:lnSpc>
            </a:pPr>
            <a:r>
              <a:rPr lang="en-US" sz="1400" b="1">
                <a:solidFill>
                  <a:srgbClr val="000000"/>
                </a:solidFill>
                <a:latin typeface="Arial" panose="020B0604020202020204" pitchFamily="34" charset="0"/>
                <a:ea typeface="思源黑体 CN Bold" panose="020B0800000000000000" charset="-122"/>
              </a:rPr>
              <a:t> </a:t>
            </a:r>
            <a:endParaRPr lang="en-US" sz="1400" b="1">
              <a:solidFill>
                <a:srgbClr val="595A5C"/>
              </a:solidFill>
              <a:latin typeface="Arial" panose="020B0604020202020204" pitchFamily="34" charset="0"/>
              <a:ea typeface="思源黑体 CN Bold" panose="020B0800000000000000" charset="-122"/>
            </a:endParaRPr>
          </a:p>
          <a:p>
            <a:pPr indent="0" algn="ctr">
              <a:lnSpc>
                <a:spcPct val="110000"/>
              </a:lnSpc>
            </a:pPr>
            <a:r>
              <a:rPr lang="en-US" sz="1400" b="1">
                <a:solidFill>
                  <a:srgbClr val="595A5C"/>
                </a:solidFill>
                <a:latin typeface="Arial" panose="020B0604020202020204" pitchFamily="34" charset="0"/>
                <a:ea typeface="思源黑体 CN Bold" panose="020B0800000000000000" charset="-122"/>
              </a:rPr>
              <a:t> </a:t>
            </a:r>
            <a:endParaRPr lang="en-US" sz="1400" b="0">
              <a:latin typeface="Arial" panose="020B0604020202020204" pitchFamily="34" charset="0"/>
              <a:ea typeface="思源黑体 CN Bold" panose="020B0800000000000000" charset="-122"/>
            </a:endParaRPr>
          </a:p>
          <a:p>
            <a:pPr indent="0" algn="ctr">
              <a:lnSpc>
                <a:spcPct val="110000"/>
              </a:lnSpc>
            </a:pPr>
            <a:r>
              <a:rPr lang="en-US" sz="1400" b="0">
                <a:latin typeface="Arial" panose="020B0604020202020204" pitchFamily="34" charset="0"/>
                <a:ea typeface="思源黑体 CN Bold" panose="020B0800000000000000" charset="-122"/>
              </a:rPr>
              <a:t> </a:t>
            </a:r>
            <a:endParaRPr lang="en-US" altLang="en-US" sz="1400" b="0">
              <a:latin typeface="Arial" panose="020B0604020202020204" pitchFamily="34" charset="0"/>
              <a:ea typeface="思源黑体 CN Bold" panose="020B0800000000000000" charset="-122"/>
            </a:endParaRPr>
          </a:p>
        </p:txBody>
      </p:sp>
      <p:sp>
        <p:nvSpPr>
          <p:cNvPr id="2" name="文本框 1"/>
          <p:cNvSpPr txBox="1"/>
          <p:nvPr/>
        </p:nvSpPr>
        <p:spPr>
          <a:xfrm>
            <a:off x="3254375" y="6948170"/>
            <a:ext cx="1534160" cy="248285"/>
          </a:xfrm>
          <a:prstGeom prst="rect">
            <a:avLst/>
          </a:prstGeom>
          <a:noFill/>
          <a:ln w="9525">
            <a:noFill/>
          </a:ln>
        </p:spPr>
        <p:txBody>
          <a:bodyPr wrap="square" rtlCol="0" anchor="t">
            <a:noAutofit/>
          </a:bodyPr>
          <a:p>
            <a:r>
              <a:rPr lang="en-US" altLang="zh-CN" sz="800">
                <a:solidFill>
                  <a:srgbClr val="000000"/>
                </a:solidFill>
                <a:uFillTx/>
                <a:latin typeface="Arial" panose="020B0604020202020204" pitchFamily="34" charset="0"/>
                <a:ea typeface="思源黑体 CN Bold" panose="020B0800000000000000" charset="-122"/>
                <a:cs typeface="+mn-lt"/>
                <a:sym typeface="+mn-ea"/>
              </a:rPr>
              <a:t>F03-0175-0AA1 Version: A</a:t>
            </a:r>
            <a:endParaRPr lang="en-US" altLang="zh-CN" sz="800">
              <a:solidFill>
                <a:srgbClr val="000000"/>
              </a:solidFill>
              <a:uFillTx/>
              <a:latin typeface="Arial" panose="020B0604020202020204" pitchFamily="34" charset="0"/>
              <a:ea typeface="思源黑体 CN Bold" panose="020B0800000000000000" charset="-122"/>
              <a:cs typeface="+mn-lt"/>
              <a:sym typeface="+mn-ea"/>
            </a:endParaRPr>
          </a:p>
        </p:txBody>
      </p:sp>
      <p:sp>
        <p:nvSpPr>
          <p:cNvPr id="3" name="文本框 2"/>
          <p:cNvSpPr txBox="1"/>
          <p:nvPr/>
        </p:nvSpPr>
        <p:spPr>
          <a:xfrm>
            <a:off x="475615" y="5407660"/>
            <a:ext cx="4109720" cy="829945"/>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800">
                <a:latin typeface="Arial" panose="020B0604020202020204" pitchFamily="34" charset="0"/>
                <a:ea typeface="微软雅黑" panose="020B0503020204020204" pitchFamily="34" charset="-122"/>
                <a:cs typeface="Arial" panose="020B0604020202020204" pitchFamily="34" charset="0"/>
              </a:rPr>
              <a:t>We continue to be committed to provide you tools with competitive price.</a:t>
            </a:r>
            <a:endParaRPr lang="zh-CN" altLang="en-US" sz="800">
              <a:latin typeface="Arial" panose="020B0604020202020204" pitchFamily="34" charset="0"/>
              <a:ea typeface="微软雅黑" panose="020B0503020204020204" pitchFamily="34" charset="-122"/>
              <a:cs typeface="Arial" panose="020B0604020202020204" pitchFamily="34" charset="0"/>
            </a:endParaRPr>
          </a:p>
          <a:p>
            <a:pPr algn="ctr"/>
            <a:r>
              <a:rPr lang="zh-CN" altLang="en-US" sz="800">
                <a:latin typeface="Arial" panose="020B0604020202020204" pitchFamily="34" charset="0"/>
                <a:ea typeface="微软雅黑" panose="020B0503020204020204" pitchFamily="34" charset="-122"/>
                <a:cs typeface="Arial" panose="020B0604020202020204" pitchFamily="34" charset="0"/>
              </a:rPr>
              <a:t> "Save Half", "Half Price" or any other similar expressions used by us only represents an estimate of savings you might benefit from buying certain tools with us compared to the major top brands and doses not necessarily mean to cover all categories of tools offered by us. You are kindly reminded to verify carefully when you are placing an order with us if you are actually saving half in comparison with the top major brands.</a:t>
            </a:r>
            <a:endParaRPr lang="zh-CN" altLang="en-US" sz="800">
              <a:latin typeface="Arial" panose="020B0604020202020204" pitchFamily="34" charset="0"/>
              <a:ea typeface="微软雅黑" panose="020B0503020204020204" pitchFamily="34" charset="-122"/>
              <a:cs typeface="Arial" panose="020B0604020202020204" pitchFamily="34" charset="0"/>
            </a:endParaRPr>
          </a:p>
        </p:txBody>
      </p:sp>
    </p:spTree>
    <p:custDataLst>
      <p:tags r:id="rId3"/>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untitled.49"/>
          <p:cNvPicPr>
            <a:picLocks noChangeAspect="1"/>
          </p:cNvPicPr>
          <p:nvPr>
            <p:custDataLst>
              <p:tags r:id="rId1"/>
            </p:custDataLst>
          </p:nvPr>
        </p:nvPicPr>
        <p:blipFill>
          <a:blip r:embed="rId2"/>
          <a:srcRect l="41207" t="20104" r="32454" b="36021"/>
          <a:stretch>
            <a:fillRect/>
          </a:stretch>
        </p:blipFill>
        <p:spPr>
          <a:xfrm>
            <a:off x="3630930" y="5572760"/>
            <a:ext cx="967105" cy="1041400"/>
          </a:xfrm>
          <a:prstGeom prst="rect">
            <a:avLst/>
          </a:prstGeom>
        </p:spPr>
      </p:pic>
      <p:pic>
        <p:nvPicPr>
          <p:cNvPr id="21" name="图片 20" descr="15.40"/>
          <p:cNvPicPr>
            <a:picLocks noChangeAspect="1"/>
          </p:cNvPicPr>
          <p:nvPr/>
        </p:nvPicPr>
        <p:blipFill>
          <a:blip r:embed="rId3"/>
          <a:srcRect l="27403" t="39760" r="37014" b="38624"/>
          <a:stretch>
            <a:fillRect/>
          </a:stretch>
        </p:blipFill>
        <p:spPr>
          <a:xfrm>
            <a:off x="789940" y="1046480"/>
            <a:ext cx="1891030" cy="1263650"/>
          </a:xfrm>
          <a:prstGeom prst="rect">
            <a:avLst/>
          </a:prstGeom>
        </p:spPr>
      </p:pic>
      <p:pic>
        <p:nvPicPr>
          <p:cNvPr id="9" name="图片 8" descr="untitled.37"/>
          <p:cNvPicPr>
            <a:picLocks noChangeAspect="1"/>
          </p:cNvPicPr>
          <p:nvPr/>
        </p:nvPicPr>
        <p:blipFill>
          <a:blip r:embed="rId4"/>
          <a:srcRect l="41502" t="32642" r="872" b="38159"/>
          <a:stretch>
            <a:fillRect/>
          </a:stretch>
        </p:blipFill>
        <p:spPr>
          <a:xfrm>
            <a:off x="789940" y="2499995"/>
            <a:ext cx="1891030" cy="1054100"/>
          </a:xfrm>
          <a:prstGeom prst="rect">
            <a:avLst/>
          </a:prstGeom>
        </p:spPr>
      </p:pic>
      <p:sp>
        <p:nvSpPr>
          <p:cNvPr id="120" name="标题 7"/>
          <p:cNvSpPr>
            <a:spLocks noGrp="1"/>
          </p:cNvSpPr>
          <p:nvPr>
            <p:custDataLst>
              <p:tags r:id="rId5"/>
            </p:custDataLst>
          </p:nvPr>
        </p:nvSpPr>
        <p:spPr>
          <a:xfrm>
            <a:off x="454660" y="3810635"/>
            <a:ext cx="3824605" cy="268605"/>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900">
                <a:latin typeface="Arial" panose="020B0604020202020204" pitchFamily="34" charset="0"/>
                <a:ea typeface="思源黑体 CN Bold" panose="020B0800000000000000" charset="-122"/>
                <a:sym typeface="+mn-ea"/>
              </a:rPr>
              <a:t>Step5</a:t>
            </a:r>
            <a:r>
              <a:rPr lang="zh-CN" altLang="en-US" sz="900">
                <a:latin typeface="Arial" panose="020B0604020202020204" pitchFamily="34" charset="0"/>
                <a:ea typeface="思源黑体 CN Bold" panose="020B0800000000000000" charset="-122"/>
                <a:sym typeface="+mn-ea"/>
              </a:rPr>
              <a:t>：</a:t>
            </a:r>
            <a:r>
              <a:rPr lang="zh-CN" sz="900">
                <a:latin typeface="Arial" panose="020B0604020202020204" pitchFamily="34" charset="0"/>
                <a:ea typeface="思源黑体 CN Bold" panose="020B0800000000000000" charset="-122"/>
                <a:sym typeface="+mn-ea"/>
              </a:rPr>
              <a:t>Install the timing belt</a:t>
            </a:r>
            <a:endParaRPr lang="zh-CN" sz="900">
              <a:latin typeface="Arial" panose="020B0604020202020204" pitchFamily="34" charset="0"/>
              <a:ea typeface="思源黑体 CN Bold" panose="020B0800000000000000" charset="-122"/>
              <a:sym typeface="+mn-ea"/>
            </a:endParaRPr>
          </a:p>
        </p:txBody>
      </p:sp>
      <p:sp>
        <p:nvSpPr>
          <p:cNvPr id="2" name="标题 7"/>
          <p:cNvSpPr>
            <a:spLocks noGrp="1"/>
          </p:cNvSpPr>
          <p:nvPr>
            <p:custDataLst>
              <p:tags r:id="rId6"/>
            </p:custDataLst>
          </p:nvPr>
        </p:nvSpPr>
        <p:spPr>
          <a:xfrm>
            <a:off x="546735" y="502920"/>
            <a:ext cx="3921760" cy="258445"/>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900">
                <a:latin typeface="Arial" panose="020B0604020202020204" pitchFamily="34" charset="0"/>
                <a:ea typeface="思源黑体 CN Bold" panose="020B0800000000000000" charset="-122"/>
                <a:sym typeface="+mn-ea"/>
              </a:rPr>
              <a:t>Step4</a:t>
            </a:r>
            <a:r>
              <a:rPr lang="zh-CN" altLang="en-US" sz="900">
                <a:latin typeface="Arial" panose="020B0604020202020204" pitchFamily="34" charset="0"/>
                <a:ea typeface="思源黑体 CN Bold" panose="020B0800000000000000" charset="-122"/>
                <a:sym typeface="+mn-ea"/>
              </a:rPr>
              <a:t>：</a:t>
            </a:r>
            <a:r>
              <a:rPr sz="900">
                <a:latin typeface="Arial" panose="020B0604020202020204" pitchFamily="34" charset="0"/>
                <a:ea typeface="思源黑体 CN Bold" panose="020B0800000000000000" charset="-122"/>
                <a:sym typeface="+mn-ea"/>
              </a:rPr>
              <a:t>Install the X-axis tank chain</a:t>
            </a:r>
            <a:endParaRPr sz="900">
              <a:latin typeface="Arial" panose="020B0604020202020204" pitchFamily="34" charset="0"/>
              <a:ea typeface="思源黑体 CN Bold" panose="020B0800000000000000" charset="-122"/>
              <a:sym typeface="+mn-ea"/>
            </a:endParaRPr>
          </a:p>
        </p:txBody>
      </p:sp>
      <p:sp>
        <p:nvSpPr>
          <p:cNvPr id="8" name="文本框 7"/>
          <p:cNvSpPr txBox="1"/>
          <p:nvPr/>
        </p:nvSpPr>
        <p:spPr>
          <a:xfrm>
            <a:off x="2663825" y="6725285"/>
            <a:ext cx="2166620" cy="398780"/>
          </a:xfrm>
          <a:prstGeom prst="rect">
            <a:avLst/>
          </a:prstGeom>
          <a:noFill/>
        </p:spPr>
        <p:txBody>
          <a:bodyPr wrap="square" rtlCol="0">
            <a:spAutoFit/>
          </a:bodyPr>
          <a:lstStyle/>
          <a:p>
            <a:r>
              <a:rPr sz="1000" dirty="0">
                <a:latin typeface="Arial" panose="020B0604020202020204" pitchFamily="34" charset="0"/>
                <a:cs typeface="Arial" panose="020B0604020202020204" pitchFamily="34" charset="0"/>
              </a:rPr>
              <a:t>Using M5 × 6 T-shaped combination nut locking with belt</a:t>
            </a:r>
            <a:endParaRPr sz="1000" dirty="0">
              <a:latin typeface="Arial" panose="020B0604020202020204" pitchFamily="34" charset="0"/>
              <a:cs typeface="Arial" panose="020B0604020202020204" pitchFamily="34" charset="0"/>
            </a:endParaRPr>
          </a:p>
        </p:txBody>
      </p:sp>
      <p:cxnSp>
        <p:nvCxnSpPr>
          <p:cNvPr id="10" name="直接箭头连接符 9"/>
          <p:cNvCxnSpPr/>
          <p:nvPr/>
        </p:nvCxnSpPr>
        <p:spPr>
          <a:xfrm flipH="1" flipV="1">
            <a:off x="1301083" y="2876221"/>
            <a:ext cx="436627" cy="330725"/>
          </a:xfrm>
          <a:prstGeom prst="straightConnector1">
            <a:avLst/>
          </a:prstGeom>
          <a:ln w="12700" cmpd="sng">
            <a:solidFill>
              <a:schemeClr val="accent5">
                <a:lumMod val="75000"/>
              </a:schemeClr>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12" name="图片 11" descr="8.39"/>
          <p:cNvPicPr>
            <a:picLocks noChangeAspect="1"/>
          </p:cNvPicPr>
          <p:nvPr/>
        </p:nvPicPr>
        <p:blipFill>
          <a:blip r:embed="rId7"/>
          <a:srcRect l="14972" t="34407" r="8931" b="17336"/>
          <a:stretch>
            <a:fillRect/>
          </a:stretch>
        </p:blipFill>
        <p:spPr>
          <a:xfrm>
            <a:off x="454660" y="4543425"/>
            <a:ext cx="2912110" cy="2031365"/>
          </a:xfrm>
          <a:prstGeom prst="rect">
            <a:avLst/>
          </a:prstGeom>
        </p:spPr>
      </p:pic>
      <p:pic>
        <p:nvPicPr>
          <p:cNvPr id="13" name="图片 12" descr="9.40"/>
          <p:cNvPicPr>
            <a:picLocks noChangeAspect="1"/>
          </p:cNvPicPr>
          <p:nvPr/>
        </p:nvPicPr>
        <p:blipFill>
          <a:blip r:embed="rId8"/>
          <a:srcRect l="35361" t="26667" r="22208" b="32652"/>
          <a:stretch>
            <a:fillRect/>
          </a:stretch>
        </p:blipFill>
        <p:spPr>
          <a:xfrm>
            <a:off x="3483610" y="4286885"/>
            <a:ext cx="1114425" cy="1175385"/>
          </a:xfrm>
          <a:prstGeom prst="rect">
            <a:avLst/>
          </a:prstGeom>
        </p:spPr>
      </p:pic>
      <p:cxnSp>
        <p:nvCxnSpPr>
          <p:cNvPr id="15" name="直接箭头连接符 14"/>
          <p:cNvCxnSpPr/>
          <p:nvPr/>
        </p:nvCxnSpPr>
        <p:spPr>
          <a:xfrm flipH="1" flipV="1">
            <a:off x="4107525" y="6295785"/>
            <a:ext cx="171450" cy="277495"/>
          </a:xfrm>
          <a:prstGeom prst="straightConnector1">
            <a:avLst/>
          </a:prstGeom>
          <a:ln w="28575" cmpd="sng">
            <a:solidFill>
              <a:schemeClr val="accent5">
                <a:lumMod val="75000"/>
              </a:schemeClr>
            </a:solidFill>
            <a:prstDash val="solid"/>
            <a:tailEnd type="arrow" w="med" len="med"/>
          </a:ln>
        </p:spPr>
        <p:style>
          <a:lnRef idx="2">
            <a:schemeClr val="accent6"/>
          </a:lnRef>
          <a:fillRef idx="0">
            <a:schemeClr val="accent6"/>
          </a:fillRef>
          <a:effectRef idx="1">
            <a:schemeClr val="accent6"/>
          </a:effectRef>
          <a:fontRef idx="minor">
            <a:schemeClr val="tx1"/>
          </a:fontRef>
        </p:style>
      </p:cxnSp>
      <p:cxnSp>
        <p:nvCxnSpPr>
          <p:cNvPr id="17" name="直接箭头连接符 16"/>
          <p:cNvCxnSpPr/>
          <p:nvPr/>
        </p:nvCxnSpPr>
        <p:spPr>
          <a:xfrm>
            <a:off x="2663825" y="5008880"/>
            <a:ext cx="664845" cy="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cxnSp>
        <p:nvCxnSpPr>
          <p:cNvPr id="18" name="直接箭头连接符 17"/>
          <p:cNvCxnSpPr/>
          <p:nvPr/>
        </p:nvCxnSpPr>
        <p:spPr>
          <a:xfrm>
            <a:off x="3184525" y="5422900"/>
            <a:ext cx="356870" cy="42227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cxnSp>
        <p:nvCxnSpPr>
          <p:cNvPr id="22" name="直接箭头连接符 21"/>
          <p:cNvCxnSpPr/>
          <p:nvPr/>
        </p:nvCxnSpPr>
        <p:spPr>
          <a:xfrm flipH="1" flipV="1">
            <a:off x="1301137" y="1270445"/>
            <a:ext cx="897843" cy="264715"/>
          </a:xfrm>
          <a:prstGeom prst="straightConnector1">
            <a:avLst/>
          </a:prstGeom>
          <a:ln w="12700" cmpd="sng">
            <a:solidFill>
              <a:schemeClr val="accent5">
                <a:lumMod val="75000"/>
              </a:schemeClr>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flipV="1">
            <a:off x="2353945" y="1588135"/>
            <a:ext cx="872490" cy="23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flipV="1">
            <a:off x="2312035" y="2009775"/>
            <a:ext cx="872490" cy="23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226435" y="1753235"/>
            <a:ext cx="722630" cy="198755"/>
          </a:xfrm>
          <a:prstGeom prst="rect">
            <a:avLst/>
          </a:prstGeom>
          <a:noFill/>
        </p:spPr>
        <p:txBody>
          <a:bodyPr wrap="square" rtlCol="0">
            <a:spAutoFit/>
          </a:bodyPr>
          <a:lstStyle/>
          <a:p>
            <a:r>
              <a:rPr lang="en-US" altLang="zh-CN" sz="700" b="1">
                <a:latin typeface="Arial" panose="020B0604020202020204" pitchFamily="34" charset="0"/>
                <a:ea typeface="思源黑体 CN Bold" panose="020B0800000000000000" charset="-122"/>
              </a:rPr>
              <a:t> M3X6</a:t>
            </a:r>
            <a:endParaRPr lang="en-US" altLang="zh-CN" sz="700" b="1">
              <a:latin typeface="Arial" panose="020B0604020202020204" pitchFamily="34" charset="0"/>
              <a:ea typeface="思源黑体 CN Bold" panose="020B0800000000000000" charset="-122"/>
            </a:endParaRPr>
          </a:p>
        </p:txBody>
      </p:sp>
      <p:sp>
        <p:nvSpPr>
          <p:cNvPr id="25" name="文本框 24"/>
          <p:cNvSpPr txBox="1"/>
          <p:nvPr/>
        </p:nvSpPr>
        <p:spPr>
          <a:xfrm>
            <a:off x="3184525" y="2186940"/>
            <a:ext cx="722630" cy="198755"/>
          </a:xfrm>
          <a:prstGeom prst="rect">
            <a:avLst/>
          </a:prstGeom>
          <a:noFill/>
        </p:spPr>
        <p:txBody>
          <a:bodyPr wrap="square" rtlCol="0">
            <a:spAutoFit/>
          </a:bodyPr>
          <a:lstStyle/>
          <a:p>
            <a:r>
              <a:rPr lang="en-US" altLang="zh-CN" sz="700" b="1" dirty="0">
                <a:latin typeface="Arial" panose="020B0604020202020204" pitchFamily="34" charset="0"/>
                <a:ea typeface="思源黑体 CN Bold" panose="020B0800000000000000" charset="-122"/>
              </a:rPr>
              <a:t> M3X6</a:t>
            </a:r>
            <a:endParaRPr lang="en-US" altLang="zh-CN" sz="700" b="1" dirty="0">
              <a:latin typeface="Arial" panose="020B0604020202020204" pitchFamily="34" charset="0"/>
              <a:ea typeface="思源黑体 CN Bold" panose="020B0800000000000000" charset="-122"/>
            </a:endParaRPr>
          </a:p>
        </p:txBody>
      </p:sp>
      <p:cxnSp>
        <p:nvCxnSpPr>
          <p:cNvPr id="3" name="直接箭头连接符 2"/>
          <p:cNvCxnSpPr/>
          <p:nvPr/>
        </p:nvCxnSpPr>
        <p:spPr>
          <a:xfrm flipH="1" flipV="1">
            <a:off x="1808480" y="3276600"/>
            <a:ext cx="872490" cy="23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H="1" flipV="1">
            <a:off x="2083435" y="3154680"/>
            <a:ext cx="872490" cy="23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60980" y="3404235"/>
            <a:ext cx="722630" cy="198755"/>
          </a:xfrm>
          <a:prstGeom prst="rect">
            <a:avLst/>
          </a:prstGeom>
          <a:noFill/>
        </p:spPr>
        <p:txBody>
          <a:bodyPr wrap="square" rtlCol="0">
            <a:spAutoFit/>
          </a:bodyPr>
          <a:p>
            <a:r>
              <a:rPr lang="en-US" altLang="zh-CN" sz="700" b="1" dirty="0">
                <a:latin typeface="Arial" panose="020B0604020202020204" pitchFamily="34" charset="0"/>
                <a:ea typeface="思源黑体 CN Bold" panose="020B0800000000000000" charset="-122"/>
              </a:rPr>
              <a:t> M3X6</a:t>
            </a:r>
            <a:endParaRPr lang="en-US" altLang="zh-CN" sz="700" b="1" dirty="0">
              <a:latin typeface="Arial" panose="020B0604020202020204" pitchFamily="34" charset="0"/>
              <a:ea typeface="思源黑体 CN Bold" panose="020B0800000000000000"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标题 7"/>
          <p:cNvSpPr>
            <a:spLocks noGrp="1"/>
          </p:cNvSpPr>
          <p:nvPr>
            <p:custDataLst>
              <p:tags r:id="rId1"/>
            </p:custDataLst>
          </p:nvPr>
        </p:nvSpPr>
        <p:spPr>
          <a:xfrm>
            <a:off x="459105" y="319405"/>
            <a:ext cx="4345305" cy="416560"/>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900">
                <a:latin typeface="Arial" panose="020B0604020202020204" pitchFamily="34" charset="0"/>
                <a:ea typeface="思源黑体 CN Bold" panose="020B0800000000000000" charset="-122"/>
                <a:sym typeface="+mn-ea"/>
              </a:rPr>
              <a:t>Step6.1</a:t>
            </a:r>
            <a:r>
              <a:rPr lang="zh-CN" altLang="en-US" sz="900">
                <a:latin typeface="Arial" panose="020B0604020202020204" pitchFamily="34" charset="0"/>
                <a:ea typeface="思源黑体 CN Bold" panose="020B0800000000000000" charset="-122"/>
                <a:sym typeface="+mn-ea"/>
              </a:rPr>
              <a:t>：</a:t>
            </a:r>
            <a:r>
              <a:rPr lang="en-US" altLang="zh-CN" sz="900">
                <a:latin typeface="Arial" panose="020B0604020202020204" pitchFamily="34" charset="0"/>
                <a:ea typeface="思源黑体 CN Bold" panose="020B0800000000000000" charset="-122"/>
                <a:sym typeface="+mn-ea"/>
              </a:rPr>
              <a:t>Step6</a:t>
            </a:r>
            <a:r>
              <a:rPr lang="zh-CN" altLang="en-US" sz="900">
                <a:latin typeface="Arial" panose="020B0604020202020204" pitchFamily="34" charset="0"/>
                <a:ea typeface="思源黑体 CN Bold" panose="020B0800000000000000" charset="-122"/>
                <a:sym typeface="+mn-ea"/>
              </a:rPr>
              <a:t>：</a:t>
            </a:r>
            <a:r>
              <a:rPr sz="900">
                <a:latin typeface="Arial" panose="020B0604020202020204" pitchFamily="34" charset="0"/>
                <a:ea typeface="思源黑体 CN Bold" panose="020B0800000000000000" charset="-122"/>
                <a:sym typeface="+mn-ea"/>
              </a:rPr>
              <a:t>Laser installation (for 5W and 10W models)</a:t>
            </a:r>
            <a:endParaRPr sz="900">
              <a:latin typeface="Arial" panose="020B0604020202020204" pitchFamily="34" charset="0"/>
              <a:ea typeface="思源黑体 CN Bold" panose="020B0800000000000000" charset="-122"/>
              <a:sym typeface="+mn-ea"/>
            </a:endParaRPr>
          </a:p>
        </p:txBody>
      </p:sp>
      <p:sp>
        <p:nvSpPr>
          <p:cNvPr id="3" name="标题 7"/>
          <p:cNvSpPr>
            <a:spLocks noGrp="1"/>
          </p:cNvSpPr>
          <p:nvPr>
            <p:custDataLst>
              <p:tags r:id="rId2"/>
            </p:custDataLst>
          </p:nvPr>
        </p:nvSpPr>
        <p:spPr>
          <a:xfrm>
            <a:off x="459105" y="4017010"/>
            <a:ext cx="3942080" cy="300355"/>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900">
                <a:latin typeface="Arial" panose="020B0604020202020204" pitchFamily="34" charset="0"/>
                <a:ea typeface="思源黑体 CN Bold" panose="020B0800000000000000" charset="-122"/>
                <a:sym typeface="+mn-ea"/>
              </a:rPr>
              <a:t>Step6.2</a:t>
            </a:r>
            <a:r>
              <a:rPr lang="zh-CN" altLang="en-US" sz="900">
                <a:latin typeface="Arial" panose="020B0604020202020204" pitchFamily="34" charset="0"/>
                <a:ea typeface="思源黑体 CN Bold" panose="020B0800000000000000" charset="-122"/>
                <a:sym typeface="+mn-ea"/>
              </a:rPr>
              <a:t>：</a:t>
            </a:r>
            <a:r>
              <a:rPr sz="900">
                <a:latin typeface="Arial" panose="020B0604020202020204" pitchFamily="34" charset="0"/>
                <a:ea typeface="思源黑体 CN Bold" panose="020B0800000000000000" charset="-122"/>
                <a:sym typeface="+mn-ea"/>
              </a:rPr>
              <a:t>Mounting laser (for 20W)</a:t>
            </a:r>
            <a:r>
              <a:rPr lang="zh-CN" altLang="en-US" sz="900">
                <a:latin typeface="Arial" panose="020B0604020202020204" pitchFamily="34" charset="0"/>
                <a:ea typeface="思源黑体 CN Bold" panose="020B0800000000000000" charset="-122"/>
                <a:sym typeface="+mn-ea"/>
              </a:rPr>
              <a:t>）</a:t>
            </a:r>
            <a:endParaRPr lang="en-US" altLang="zh-CN" sz="900">
              <a:latin typeface="Arial" panose="020B0604020202020204" pitchFamily="34" charset="0"/>
              <a:ea typeface="思源黑体 CN Bold" panose="020B0800000000000000" charset="-122"/>
              <a:sym typeface="+mn-ea"/>
            </a:endParaRPr>
          </a:p>
        </p:txBody>
      </p:sp>
      <p:pic>
        <p:nvPicPr>
          <p:cNvPr id="20" name="图片 19" descr="14.39"/>
          <p:cNvPicPr>
            <a:picLocks noChangeAspect="1"/>
          </p:cNvPicPr>
          <p:nvPr/>
        </p:nvPicPr>
        <p:blipFill>
          <a:blip r:embed="rId3"/>
          <a:srcRect l="50292" t="25051" r="21111" b="38737"/>
          <a:stretch>
            <a:fillRect/>
          </a:stretch>
        </p:blipFill>
        <p:spPr>
          <a:xfrm>
            <a:off x="1760220" y="1369695"/>
            <a:ext cx="1551305" cy="2160905"/>
          </a:xfrm>
          <a:prstGeom prst="rect">
            <a:avLst/>
          </a:prstGeom>
        </p:spPr>
      </p:pic>
      <p:cxnSp>
        <p:nvCxnSpPr>
          <p:cNvPr id="8" name="直接箭头连接符 7"/>
          <p:cNvCxnSpPr/>
          <p:nvPr/>
        </p:nvCxnSpPr>
        <p:spPr>
          <a:xfrm flipH="1" flipV="1">
            <a:off x="2346960" y="3078480"/>
            <a:ext cx="1020445" cy="344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flipV="1">
            <a:off x="2346960" y="3202940"/>
            <a:ext cx="1020445" cy="344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998470" y="3592830"/>
            <a:ext cx="722630" cy="198755"/>
          </a:xfrm>
          <a:prstGeom prst="rect">
            <a:avLst/>
          </a:prstGeom>
          <a:noFill/>
        </p:spPr>
        <p:txBody>
          <a:bodyPr wrap="square" rtlCol="0">
            <a:spAutoFit/>
          </a:bodyPr>
          <a:lstStyle/>
          <a:p>
            <a:r>
              <a:rPr lang="en-US" altLang="zh-CN" sz="700" b="1">
                <a:latin typeface="Arial" panose="020B0604020202020204" pitchFamily="34" charset="0"/>
                <a:ea typeface="思源黑体 CN Bold" panose="020B0800000000000000" charset="-122"/>
              </a:rPr>
              <a:t> M4X12</a:t>
            </a:r>
            <a:endParaRPr lang="en-US" altLang="zh-CN" sz="700" b="1">
              <a:latin typeface="Arial" panose="020B0604020202020204" pitchFamily="34" charset="0"/>
              <a:ea typeface="思源黑体 CN Bold" panose="020B0800000000000000" charset="-122"/>
            </a:endParaRPr>
          </a:p>
        </p:txBody>
      </p:sp>
      <p:cxnSp>
        <p:nvCxnSpPr>
          <p:cNvPr id="18" name="直接箭头连接符 17"/>
          <p:cNvCxnSpPr/>
          <p:nvPr/>
        </p:nvCxnSpPr>
        <p:spPr>
          <a:xfrm flipH="1">
            <a:off x="3302635" y="4801870"/>
            <a:ext cx="1270" cy="46990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pic>
        <p:nvPicPr>
          <p:cNvPr id="13" name="图片 12" descr="20W.bip.50"/>
          <p:cNvPicPr>
            <a:picLocks noChangeAspect="1"/>
          </p:cNvPicPr>
          <p:nvPr>
            <p:custDataLst>
              <p:tags r:id="rId4"/>
            </p:custDataLst>
          </p:nvPr>
        </p:nvPicPr>
        <p:blipFill>
          <a:blip r:embed="rId5"/>
          <a:srcRect l="8452" t="18675" r="2813" b="25917"/>
          <a:stretch>
            <a:fillRect/>
          </a:stretch>
        </p:blipFill>
        <p:spPr>
          <a:xfrm>
            <a:off x="636270" y="4615815"/>
            <a:ext cx="3587115" cy="25196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1.38"/>
          <p:cNvPicPr>
            <a:picLocks noChangeAspect="1"/>
          </p:cNvPicPr>
          <p:nvPr/>
        </p:nvPicPr>
        <p:blipFill>
          <a:blip r:embed="rId1"/>
          <a:srcRect l="25750" t="32273" r="9056" b="31275"/>
          <a:stretch>
            <a:fillRect/>
          </a:stretch>
        </p:blipFill>
        <p:spPr>
          <a:xfrm>
            <a:off x="509905" y="3710305"/>
            <a:ext cx="2980690" cy="1833245"/>
          </a:xfrm>
          <a:prstGeom prst="rect">
            <a:avLst/>
          </a:prstGeom>
        </p:spPr>
      </p:pic>
      <p:sp>
        <p:nvSpPr>
          <p:cNvPr id="2" name="标题 7"/>
          <p:cNvSpPr>
            <a:spLocks noGrp="1"/>
          </p:cNvSpPr>
          <p:nvPr>
            <p:custDataLst>
              <p:tags r:id="rId2"/>
            </p:custDataLst>
          </p:nvPr>
        </p:nvSpPr>
        <p:spPr>
          <a:xfrm>
            <a:off x="409575" y="3324860"/>
            <a:ext cx="4044315" cy="260985"/>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1000">
                <a:latin typeface="Arial" panose="020B0604020202020204" pitchFamily="34" charset="0"/>
                <a:ea typeface="思源黑体 CN Bold" panose="020B0800000000000000" charset="-122"/>
                <a:cs typeface="Arial" panose="020B0604020202020204" pitchFamily="34" charset="0"/>
                <a:sym typeface="+mn-ea"/>
              </a:rPr>
              <a:t>Step8</a:t>
            </a:r>
            <a:r>
              <a:rPr lang="zh-CN" altLang="en-US" sz="1000">
                <a:latin typeface="Arial" panose="020B0604020202020204" pitchFamily="34" charset="0"/>
                <a:ea typeface="思源黑体 CN Bold" panose="020B0800000000000000" charset="-122"/>
                <a:cs typeface="Arial" panose="020B0604020202020204" pitchFamily="34" charset="0"/>
                <a:sym typeface="+mn-ea"/>
              </a:rPr>
              <a:t>：Adjust the eccentric wheel</a:t>
            </a:r>
            <a:endParaRPr lang="zh-CN" altLang="en-US" sz="1000">
              <a:latin typeface="Arial" panose="020B0604020202020204" pitchFamily="34" charset="0"/>
              <a:ea typeface="思源黑体 CN Bold" panose="020B0800000000000000" charset="-122"/>
              <a:cs typeface="Arial" panose="020B0604020202020204" pitchFamily="34" charset="0"/>
              <a:sym typeface="+mn-ea"/>
            </a:endParaRPr>
          </a:p>
        </p:txBody>
      </p:sp>
      <p:cxnSp>
        <p:nvCxnSpPr>
          <p:cNvPr id="3" name="直接箭头连接符 2"/>
          <p:cNvCxnSpPr/>
          <p:nvPr/>
        </p:nvCxnSpPr>
        <p:spPr>
          <a:xfrm>
            <a:off x="1165860" y="4544060"/>
            <a:ext cx="2418715" cy="1127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3"/>
            </p:custDataLst>
          </p:nvPr>
        </p:nvSpPr>
        <p:spPr>
          <a:xfrm>
            <a:off x="389255" y="6549390"/>
            <a:ext cx="4355465" cy="828675"/>
          </a:xfrm>
          <a:prstGeom prst="rect">
            <a:avLst/>
          </a:prstGeom>
          <a:noFill/>
        </p:spPr>
        <p:txBody>
          <a:bodyPr wrap="square" rtlCol="0">
            <a:spAutoFit/>
          </a:bodyPr>
          <a:lstStyle/>
          <a:p>
            <a:pPr>
              <a:lnSpc>
                <a:spcPct val="120000"/>
              </a:lnSpc>
            </a:pPr>
            <a:r>
              <a:rPr lang="en-US" altLang="zh-CN" sz="800" b="1" dirty="0">
                <a:solidFill>
                  <a:srgbClr val="FF0000"/>
                </a:solidFill>
                <a:cs typeface="等线" panose="02010600030101010101" charset="-122"/>
              </a:rPr>
              <a:t>TIPS</a:t>
            </a:r>
            <a:r>
              <a:rPr lang="zh-CN" altLang="en-US" sz="800" dirty="0">
                <a:solidFill>
                  <a:srgbClr val="FF0000"/>
                </a:solidFill>
                <a:cs typeface="等线" panose="02010600030101010101" charset="-122"/>
              </a:rPr>
              <a:t>：</a:t>
            </a:r>
            <a:r>
              <a:rPr lang="en-US" altLang="zh-CN" sz="800" dirty="0">
                <a:cs typeface="等线" panose="02010600030101010101" charset="-122"/>
              </a:rPr>
              <a:t>How to determine the tightness of eccentric nuts?</a:t>
            </a:r>
            <a:endParaRPr lang="en-US" altLang="zh-CN" sz="800" dirty="0">
              <a:cs typeface="等线" panose="02010600030101010101" charset="-122"/>
            </a:endParaRPr>
          </a:p>
          <a:p>
            <a:pPr algn="l">
              <a:lnSpc>
                <a:spcPct val="120000"/>
              </a:lnSpc>
              <a:buClrTx/>
              <a:buSzTx/>
              <a:buNone/>
            </a:pPr>
            <a:r>
              <a:rPr lang="en-US" altLang="zh-CN" sz="800" dirty="0">
                <a:cs typeface="等线" panose="02010600030101010101" charset="-122"/>
              </a:rPr>
              <a:t>Under the condition of ensuring that the bracket does not shake, you can lift one end of the machine to an angle of 45 degrees with the horizontal plane, and release the X-axis or Y-axis bracket from a high place. If the bracket can slide at a constant speed to the end, the tightness is suitable.</a:t>
            </a:r>
            <a:endParaRPr lang="en-US" altLang="zh-CN" sz="800" dirty="0">
              <a:cs typeface="等线" panose="02010600030101010101" charset="-122"/>
            </a:endParaRPr>
          </a:p>
        </p:txBody>
      </p:sp>
      <p:sp>
        <p:nvSpPr>
          <p:cNvPr id="50" name="TextBox 49"/>
          <p:cNvSpPr txBox="1"/>
          <p:nvPr>
            <p:custDataLst>
              <p:tags r:id="rId4"/>
            </p:custDataLst>
          </p:nvPr>
        </p:nvSpPr>
        <p:spPr>
          <a:xfrm>
            <a:off x="3657600" y="4159250"/>
            <a:ext cx="1179830" cy="828675"/>
          </a:xfrm>
          <a:prstGeom prst="rect">
            <a:avLst/>
          </a:prstGeom>
          <a:noFill/>
        </p:spPr>
        <p:txBody>
          <a:bodyPr wrap="square" rtlCol="0">
            <a:spAutoFit/>
          </a:bodyPr>
          <a:lstStyle/>
          <a:p>
            <a:pPr>
              <a:lnSpc>
                <a:spcPct val="120000"/>
              </a:lnSpc>
            </a:pPr>
            <a:r>
              <a:rPr lang="en-US" altLang="zh-CN" sz="800" dirty="0">
                <a:latin typeface="Arial" panose="020B0604020202020204" pitchFamily="34" charset="0"/>
                <a:ea typeface="思源黑体 CN Bold" panose="020B0800000000000000" charset="-122"/>
                <a:cs typeface="Arial" panose="020B0604020202020204" pitchFamily="34" charset="0"/>
              </a:rPr>
              <a:t>Use a wrench to turn the eccentric nut to adjust the tightness of the guide wheel and the guide rail</a:t>
            </a:r>
            <a:endParaRPr lang="en-US" altLang="zh-CN" sz="800" dirty="0">
              <a:latin typeface="Arial" panose="020B0604020202020204" pitchFamily="34" charset="0"/>
              <a:ea typeface="思源黑体 CN Bold" panose="020B0800000000000000" charset="-122"/>
              <a:cs typeface="Arial" panose="020B0604020202020204" pitchFamily="34" charset="0"/>
            </a:endParaRPr>
          </a:p>
        </p:txBody>
      </p:sp>
      <p:pic>
        <p:nvPicPr>
          <p:cNvPr id="13" name="图片 12"/>
          <p:cNvPicPr>
            <a:picLocks noChangeAspect="1"/>
          </p:cNvPicPr>
          <p:nvPr>
            <p:custDataLst>
              <p:tags r:id="rId5"/>
            </p:custDataLst>
          </p:nvPr>
        </p:nvPicPr>
        <p:blipFill>
          <a:blip r:embed="rId6"/>
          <a:srcRect r="7232"/>
          <a:stretch>
            <a:fillRect/>
          </a:stretch>
        </p:blipFill>
        <p:spPr>
          <a:xfrm>
            <a:off x="1765935" y="1424940"/>
            <a:ext cx="2493645" cy="1899920"/>
          </a:xfrm>
          <a:prstGeom prst="rect">
            <a:avLst/>
          </a:prstGeom>
        </p:spPr>
      </p:pic>
      <p:sp>
        <p:nvSpPr>
          <p:cNvPr id="4" name="标题 7"/>
          <p:cNvSpPr>
            <a:spLocks noGrp="1"/>
          </p:cNvSpPr>
          <p:nvPr>
            <p:custDataLst>
              <p:tags r:id="rId7"/>
            </p:custDataLst>
          </p:nvPr>
        </p:nvSpPr>
        <p:spPr>
          <a:xfrm>
            <a:off x="389255" y="208280"/>
            <a:ext cx="4187190" cy="267335"/>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1000">
                <a:latin typeface="Arial" panose="020B0604020202020204" pitchFamily="34" charset="0"/>
                <a:ea typeface="思源黑体 CN Bold" panose="020B0800000000000000" charset="-122"/>
                <a:sym typeface="+mn-ea"/>
              </a:rPr>
              <a:t>Step7</a:t>
            </a:r>
            <a:r>
              <a:rPr lang="zh-CN" altLang="en-US" sz="1000">
                <a:latin typeface="Arial" panose="020B0604020202020204" pitchFamily="34" charset="0"/>
                <a:ea typeface="思源黑体 CN Bold" panose="020B0800000000000000" charset="-122"/>
                <a:sym typeface="+mn-ea"/>
              </a:rPr>
              <a:t>：Install the cable</a:t>
            </a:r>
            <a:endParaRPr lang="zh-CN" altLang="en-US" sz="1000">
              <a:latin typeface="Arial" panose="020B0604020202020204" pitchFamily="34" charset="0"/>
              <a:ea typeface="思源黑体 CN Bold" panose="020B0800000000000000" charset="-122"/>
              <a:sym typeface="+mn-ea"/>
            </a:endParaRPr>
          </a:p>
        </p:txBody>
      </p:sp>
      <p:cxnSp>
        <p:nvCxnSpPr>
          <p:cNvPr id="28" name="直接箭头连接符 27"/>
          <p:cNvCxnSpPr/>
          <p:nvPr/>
        </p:nvCxnSpPr>
        <p:spPr>
          <a:xfrm>
            <a:off x="2319655" y="5199380"/>
            <a:ext cx="1173480" cy="5327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1446530" y="5252720"/>
            <a:ext cx="262890"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 name="图片 29" descr="12.40"/>
          <p:cNvPicPr>
            <a:picLocks noChangeAspect="1"/>
          </p:cNvPicPr>
          <p:nvPr/>
        </p:nvPicPr>
        <p:blipFill>
          <a:blip r:embed="rId8"/>
          <a:srcRect l="28931" t="54571" r="43583" b="33270"/>
          <a:stretch>
            <a:fillRect/>
          </a:stretch>
        </p:blipFill>
        <p:spPr>
          <a:xfrm>
            <a:off x="1409065" y="5773420"/>
            <a:ext cx="1256665" cy="611505"/>
          </a:xfrm>
          <a:prstGeom prst="rect">
            <a:avLst/>
          </a:prstGeom>
        </p:spPr>
      </p:pic>
      <p:pic>
        <p:nvPicPr>
          <p:cNvPr id="7" name="图片 6" descr="06(1)"/>
          <p:cNvPicPr>
            <a:picLocks noChangeAspect="1"/>
          </p:cNvPicPr>
          <p:nvPr/>
        </p:nvPicPr>
        <p:blipFill>
          <a:blip r:embed="rId9"/>
          <a:srcRect l="23426" t="11567" r="17252" b="12674"/>
          <a:stretch>
            <a:fillRect/>
          </a:stretch>
        </p:blipFill>
        <p:spPr>
          <a:xfrm>
            <a:off x="2950210" y="741045"/>
            <a:ext cx="877570" cy="748030"/>
          </a:xfrm>
          <a:prstGeom prst="rect">
            <a:avLst/>
          </a:prstGeom>
        </p:spPr>
      </p:pic>
      <p:pic>
        <p:nvPicPr>
          <p:cNvPr id="9" name="图片 8" descr="03(1)"/>
          <p:cNvPicPr>
            <a:picLocks noChangeAspect="1"/>
          </p:cNvPicPr>
          <p:nvPr/>
        </p:nvPicPr>
        <p:blipFill>
          <a:blip r:embed="rId10"/>
          <a:srcRect l="17937" t="13731" r="24637" b="11978"/>
          <a:stretch>
            <a:fillRect/>
          </a:stretch>
        </p:blipFill>
        <p:spPr>
          <a:xfrm>
            <a:off x="878205" y="2430145"/>
            <a:ext cx="875665" cy="756920"/>
          </a:xfrm>
          <a:prstGeom prst="rect">
            <a:avLst/>
          </a:prstGeom>
        </p:spPr>
      </p:pic>
      <p:pic>
        <p:nvPicPr>
          <p:cNvPr id="10" name="图片 9" descr="04(1)"/>
          <p:cNvPicPr>
            <a:picLocks noChangeAspect="1"/>
          </p:cNvPicPr>
          <p:nvPr/>
        </p:nvPicPr>
        <p:blipFill>
          <a:blip r:embed="rId11"/>
          <a:srcRect l="26953" t="10131" r="15375" b="14701"/>
          <a:stretch>
            <a:fillRect/>
          </a:stretch>
        </p:blipFill>
        <p:spPr>
          <a:xfrm>
            <a:off x="876300" y="1607185"/>
            <a:ext cx="877570" cy="763270"/>
          </a:xfrm>
          <a:prstGeom prst="rect">
            <a:avLst/>
          </a:prstGeom>
        </p:spPr>
      </p:pic>
      <p:pic>
        <p:nvPicPr>
          <p:cNvPr id="15" name="图片 14" descr="05(1)"/>
          <p:cNvPicPr>
            <a:picLocks noChangeAspect="1"/>
          </p:cNvPicPr>
          <p:nvPr/>
        </p:nvPicPr>
        <p:blipFill>
          <a:blip r:embed="rId12"/>
          <a:srcRect l="4298" t="10163" r="25847" b="8348"/>
          <a:stretch>
            <a:fillRect/>
          </a:stretch>
        </p:blipFill>
        <p:spPr>
          <a:xfrm>
            <a:off x="878205" y="789940"/>
            <a:ext cx="897890" cy="699135"/>
          </a:xfrm>
          <a:prstGeom prst="rect">
            <a:avLst/>
          </a:prstGeom>
        </p:spPr>
      </p:pic>
      <p:sp>
        <p:nvSpPr>
          <p:cNvPr id="19" name="矩形 18"/>
          <p:cNvSpPr/>
          <p:nvPr/>
        </p:nvSpPr>
        <p:spPr>
          <a:xfrm>
            <a:off x="876300" y="1607185"/>
            <a:ext cx="877570" cy="748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88365" y="740410"/>
            <a:ext cx="877570" cy="748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78205" y="2438400"/>
            <a:ext cx="877570" cy="748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950210" y="740410"/>
            <a:ext cx="877570" cy="748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箭头连接符 25"/>
          <p:cNvCxnSpPr/>
          <p:nvPr/>
        </p:nvCxnSpPr>
        <p:spPr>
          <a:xfrm>
            <a:off x="1796415" y="1226185"/>
            <a:ext cx="600075" cy="9163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9" idx="3"/>
          </p:cNvCxnSpPr>
          <p:nvPr/>
        </p:nvCxnSpPr>
        <p:spPr>
          <a:xfrm>
            <a:off x="1753870" y="1981835"/>
            <a:ext cx="513715" cy="264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1776730" y="2800985"/>
            <a:ext cx="935990" cy="1485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3409950" y="1497330"/>
            <a:ext cx="148590" cy="4197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3203575" y="1477645"/>
            <a:ext cx="45085" cy="226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963295" y="2555875"/>
            <a:ext cx="148590" cy="148590"/>
          </a:xfrm>
          <a:prstGeom prst="ellipse">
            <a:avLst/>
          </a:prstGeom>
          <a:solidFill>
            <a:schemeClr val="bg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163320" y="1703705"/>
            <a:ext cx="148590" cy="148590"/>
          </a:xfrm>
          <a:prstGeom prst="ellipse">
            <a:avLst/>
          </a:prstGeom>
          <a:solidFill>
            <a:schemeClr val="bg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560830" y="1148080"/>
            <a:ext cx="148590" cy="148590"/>
          </a:xfrm>
          <a:prstGeom prst="ellipse">
            <a:avLst/>
          </a:prstGeom>
          <a:solidFill>
            <a:schemeClr val="bg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977515" y="920115"/>
            <a:ext cx="148590" cy="148590"/>
          </a:xfrm>
          <a:prstGeom prst="ellipse">
            <a:avLst/>
          </a:prstGeom>
          <a:solidFill>
            <a:schemeClr val="bg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3679190" y="920115"/>
            <a:ext cx="148590" cy="148590"/>
          </a:xfrm>
          <a:prstGeom prst="ellipse">
            <a:avLst/>
          </a:prstGeom>
          <a:solidFill>
            <a:schemeClr val="bg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911860" y="2521585"/>
            <a:ext cx="251460" cy="229870"/>
          </a:xfrm>
          <a:prstGeom prst="rect">
            <a:avLst/>
          </a:prstGeom>
          <a:noFill/>
        </p:spPr>
        <p:txBody>
          <a:bodyPr wrap="square" rtlCol="0">
            <a:spAutoFit/>
          </a:bodyPr>
          <a:lstStyle/>
          <a:p>
            <a:r>
              <a:rPr lang="en-US" altLang="zh-CN" sz="900" b="1">
                <a:solidFill>
                  <a:schemeClr val="accent5">
                    <a:lumMod val="75000"/>
                  </a:schemeClr>
                </a:solidFill>
              </a:rPr>
              <a:t>1</a:t>
            </a:r>
            <a:endParaRPr lang="en-US" altLang="zh-CN" sz="900" b="1">
              <a:solidFill>
                <a:schemeClr val="accent5">
                  <a:lumMod val="75000"/>
                </a:schemeClr>
              </a:solidFill>
            </a:endParaRPr>
          </a:p>
        </p:txBody>
      </p:sp>
      <p:sp>
        <p:nvSpPr>
          <p:cNvPr id="40" name="文本框 39"/>
          <p:cNvSpPr txBox="1"/>
          <p:nvPr/>
        </p:nvSpPr>
        <p:spPr>
          <a:xfrm>
            <a:off x="1111885" y="1668145"/>
            <a:ext cx="251460" cy="229870"/>
          </a:xfrm>
          <a:prstGeom prst="rect">
            <a:avLst/>
          </a:prstGeom>
          <a:noFill/>
        </p:spPr>
        <p:txBody>
          <a:bodyPr wrap="square" rtlCol="0">
            <a:spAutoFit/>
          </a:bodyPr>
          <a:lstStyle/>
          <a:p>
            <a:r>
              <a:rPr lang="en-US" altLang="zh-CN" sz="900" b="1">
                <a:solidFill>
                  <a:schemeClr val="accent5">
                    <a:lumMod val="75000"/>
                  </a:schemeClr>
                </a:solidFill>
              </a:rPr>
              <a:t>2</a:t>
            </a:r>
            <a:endParaRPr lang="en-US" altLang="zh-CN" sz="900" b="1">
              <a:solidFill>
                <a:schemeClr val="accent5">
                  <a:lumMod val="75000"/>
                </a:schemeClr>
              </a:solidFill>
            </a:endParaRPr>
          </a:p>
        </p:txBody>
      </p:sp>
      <p:sp>
        <p:nvSpPr>
          <p:cNvPr id="41" name="文本框 40"/>
          <p:cNvSpPr txBox="1"/>
          <p:nvPr/>
        </p:nvSpPr>
        <p:spPr>
          <a:xfrm>
            <a:off x="1508760" y="1113790"/>
            <a:ext cx="251460" cy="229870"/>
          </a:xfrm>
          <a:prstGeom prst="rect">
            <a:avLst/>
          </a:prstGeom>
          <a:noFill/>
        </p:spPr>
        <p:txBody>
          <a:bodyPr wrap="square" rtlCol="0">
            <a:spAutoFit/>
          </a:bodyPr>
          <a:lstStyle/>
          <a:p>
            <a:r>
              <a:rPr lang="en-US" altLang="zh-CN" sz="900" b="1">
                <a:solidFill>
                  <a:schemeClr val="accent5">
                    <a:lumMod val="75000"/>
                  </a:schemeClr>
                </a:solidFill>
              </a:rPr>
              <a:t>3</a:t>
            </a:r>
            <a:endParaRPr lang="en-US" altLang="zh-CN" sz="900" b="1">
              <a:solidFill>
                <a:schemeClr val="accent5">
                  <a:lumMod val="75000"/>
                </a:schemeClr>
              </a:solidFill>
            </a:endParaRPr>
          </a:p>
        </p:txBody>
      </p:sp>
      <p:sp>
        <p:nvSpPr>
          <p:cNvPr id="42" name="文本框 41"/>
          <p:cNvSpPr txBox="1"/>
          <p:nvPr/>
        </p:nvSpPr>
        <p:spPr>
          <a:xfrm>
            <a:off x="2926080" y="886460"/>
            <a:ext cx="251460" cy="229870"/>
          </a:xfrm>
          <a:prstGeom prst="rect">
            <a:avLst/>
          </a:prstGeom>
          <a:noFill/>
        </p:spPr>
        <p:txBody>
          <a:bodyPr wrap="square" rtlCol="0">
            <a:spAutoFit/>
          </a:bodyPr>
          <a:lstStyle/>
          <a:p>
            <a:r>
              <a:rPr lang="en-US" altLang="zh-CN" sz="900" b="1">
                <a:solidFill>
                  <a:schemeClr val="accent5">
                    <a:lumMod val="75000"/>
                  </a:schemeClr>
                </a:solidFill>
              </a:rPr>
              <a:t>4</a:t>
            </a:r>
            <a:endParaRPr lang="en-US" altLang="zh-CN" sz="900" b="1">
              <a:solidFill>
                <a:schemeClr val="accent5">
                  <a:lumMod val="75000"/>
                </a:schemeClr>
              </a:solidFill>
            </a:endParaRPr>
          </a:p>
        </p:txBody>
      </p:sp>
      <p:sp>
        <p:nvSpPr>
          <p:cNvPr id="43" name="文本框 42"/>
          <p:cNvSpPr txBox="1"/>
          <p:nvPr/>
        </p:nvSpPr>
        <p:spPr>
          <a:xfrm>
            <a:off x="3627755" y="879475"/>
            <a:ext cx="251460" cy="229870"/>
          </a:xfrm>
          <a:prstGeom prst="rect">
            <a:avLst/>
          </a:prstGeom>
          <a:noFill/>
        </p:spPr>
        <p:txBody>
          <a:bodyPr wrap="square" rtlCol="0">
            <a:spAutoFit/>
          </a:bodyPr>
          <a:lstStyle/>
          <a:p>
            <a:r>
              <a:rPr lang="en-US" altLang="zh-CN" sz="900" b="1">
                <a:solidFill>
                  <a:schemeClr val="accent5">
                    <a:lumMod val="75000"/>
                  </a:schemeClr>
                </a:solidFill>
              </a:rPr>
              <a:t>5</a:t>
            </a:r>
            <a:endParaRPr lang="en-US" altLang="zh-CN" sz="900" b="1">
              <a:solidFill>
                <a:schemeClr val="accent5">
                  <a:lumMod val="75000"/>
                </a:schemeClr>
              </a:solidFill>
            </a:endParaRPr>
          </a:p>
        </p:txBody>
      </p:sp>
      <p:pic>
        <p:nvPicPr>
          <p:cNvPr id="3075" name="Picture 3"/>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rcRect l="73733" t="48598"/>
          <a:stretch>
            <a:fillRect/>
          </a:stretch>
        </p:blipFill>
        <p:spPr bwMode="auto">
          <a:xfrm rot="1200000">
            <a:off x="3521710" y="5353050"/>
            <a:ext cx="80899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接箭头连接符 7"/>
          <p:cNvCxnSpPr/>
          <p:nvPr>
            <p:custDataLst>
              <p:tags r:id="rId15"/>
            </p:custDataLst>
          </p:nvPr>
        </p:nvCxnSpPr>
        <p:spPr>
          <a:xfrm rot="16200000" flipH="1">
            <a:off x="3963388" y="6556652"/>
            <a:ext cx="156056" cy="5202"/>
          </a:xfrm>
          <a:prstGeom prst="straightConnector1">
            <a:avLst/>
          </a:prstGeom>
          <a:ln w="9525" cmpd="sng">
            <a:solidFill>
              <a:srgbClr val="FF0000"/>
            </a:solidFill>
            <a:prstDash val="solid"/>
            <a:tailEnd type="arrow" w="med" len="lg"/>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16"/>
            </p:custDataLst>
          </p:nvPr>
        </p:nvCxnSpPr>
        <p:spPr>
          <a:xfrm rot="16200000" flipV="1">
            <a:off x="3953768" y="5950656"/>
            <a:ext cx="171661" cy="10406"/>
          </a:xfrm>
          <a:prstGeom prst="straightConnector1">
            <a:avLst/>
          </a:prstGeom>
          <a:ln w="9525" cmpd="sng">
            <a:solidFill>
              <a:srgbClr val="FF0000"/>
            </a:solidFill>
            <a:prstDash val="solid"/>
            <a:tailEnd type="arrow" w="med" len="lg"/>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17"/>
            </p:custDataLst>
          </p:nvPr>
        </p:nvSpPr>
        <p:spPr>
          <a:xfrm>
            <a:off x="272415" y="1902460"/>
            <a:ext cx="612140" cy="381635"/>
          </a:xfrm>
          <a:prstGeom prst="rect">
            <a:avLst/>
          </a:prstGeom>
          <a:noFill/>
        </p:spPr>
        <p:txBody>
          <a:bodyPr wrap="square" rtlCol="0">
            <a:noAutofit/>
          </a:bodyPr>
          <a:p>
            <a:r>
              <a:rPr lang="en-US" altLang="zh-CN" sz="700" b="1"/>
              <a:t>blue terminal</a:t>
            </a:r>
            <a:endParaRPr lang="en-US" altLang="zh-CN" sz="700" b="1"/>
          </a:p>
        </p:txBody>
      </p:sp>
      <p:cxnSp>
        <p:nvCxnSpPr>
          <p:cNvPr id="12" name="直接箭头连接符 11"/>
          <p:cNvCxnSpPr/>
          <p:nvPr>
            <p:custDataLst>
              <p:tags r:id="rId18"/>
            </p:custDataLst>
          </p:nvPr>
        </p:nvCxnSpPr>
        <p:spPr>
          <a:xfrm flipV="1">
            <a:off x="683895" y="1828165"/>
            <a:ext cx="768350" cy="173990"/>
          </a:xfrm>
          <a:prstGeom prst="straightConnector1">
            <a:avLst/>
          </a:prstGeom>
          <a:ln w="9525" cmpd="sng">
            <a:solidFill>
              <a:srgbClr val="FF0000"/>
            </a:solidFill>
            <a:prstDash val="solid"/>
            <a:tailEnd type="arrow" w="med" len="lg"/>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01(1)"/>
          <p:cNvPicPr>
            <a:picLocks noChangeAspect="1"/>
          </p:cNvPicPr>
          <p:nvPr/>
        </p:nvPicPr>
        <p:blipFill>
          <a:blip r:embed="rId1"/>
          <a:srcRect l="25859" t="31774" r="24192" b="43517"/>
          <a:stretch>
            <a:fillRect/>
          </a:stretch>
        </p:blipFill>
        <p:spPr>
          <a:xfrm>
            <a:off x="351155" y="849630"/>
            <a:ext cx="4345305" cy="1433195"/>
          </a:xfrm>
          <a:prstGeom prst="rect">
            <a:avLst/>
          </a:prstGeom>
        </p:spPr>
      </p:pic>
      <p:sp>
        <p:nvSpPr>
          <p:cNvPr id="2" name="文本框 1"/>
          <p:cNvSpPr txBox="1"/>
          <p:nvPr/>
        </p:nvSpPr>
        <p:spPr>
          <a:xfrm>
            <a:off x="351790" y="294640"/>
            <a:ext cx="4344670" cy="282575"/>
          </a:xfrm>
          <a:prstGeom prst="rect">
            <a:avLst/>
          </a:prstGeom>
          <a:solidFill>
            <a:schemeClr val="bg2">
              <a:lumMod val="85000"/>
            </a:schemeClr>
          </a:solidFill>
        </p:spPr>
        <p:txBody>
          <a:bodyPr wrap="square" rtlCol="0">
            <a:noAutofit/>
          </a:bodyPr>
          <a:lstStyle/>
          <a:p>
            <a:pPr algn="l"/>
            <a:r>
              <a:rPr lang="en-US" altLang="zh-CN" sz="1400" b="1">
                <a:latin typeface="Arial" panose="020B0604020202020204" pitchFamily="34" charset="0"/>
                <a:ea typeface="思源黑体 CN Bold" panose="020B0800000000000000" charset="-122"/>
                <a:cs typeface="Arial" panose="020B0604020202020204" pitchFamily="34" charset="0"/>
                <a:sym typeface="+mn-ea"/>
              </a:rPr>
              <a:t>Part 5</a:t>
            </a:r>
            <a:r>
              <a:rPr lang="zh-CN" altLang="en-US" sz="1400" b="1">
                <a:latin typeface="Arial" panose="020B0604020202020204" pitchFamily="34" charset="0"/>
                <a:ea typeface="思源黑体 CN Bold" panose="020B0800000000000000" charset="-122"/>
                <a:cs typeface="Arial" panose="020B0604020202020204" pitchFamily="34" charset="0"/>
                <a:sym typeface="+mn-ea"/>
              </a:rPr>
              <a:t>：</a:t>
            </a:r>
            <a:r>
              <a:rPr lang="en-US" altLang="zh-CN" sz="1400" b="1">
                <a:latin typeface="Arial" panose="020B0604020202020204" pitchFamily="34" charset="0"/>
                <a:ea typeface="思源黑体 CN Bold" panose="020B0800000000000000" charset="-122"/>
                <a:cs typeface="Arial" panose="020B0604020202020204" pitchFamily="34" charset="0"/>
              </a:rPr>
              <a:t>Control box description</a:t>
            </a:r>
            <a:endParaRPr lang="en-US" altLang="zh-CN" sz="1400" b="1">
              <a:latin typeface="Arial" panose="020B0604020202020204" pitchFamily="34" charset="0"/>
              <a:ea typeface="思源黑体 CN Bold" panose="020B0800000000000000" charset="-122"/>
              <a:cs typeface="Arial" panose="020B0604020202020204" pitchFamily="34" charset="0"/>
            </a:endParaRPr>
          </a:p>
        </p:txBody>
      </p:sp>
      <p:sp>
        <p:nvSpPr>
          <p:cNvPr id="20" name="文本框 19"/>
          <p:cNvSpPr txBox="1"/>
          <p:nvPr/>
        </p:nvSpPr>
        <p:spPr>
          <a:xfrm>
            <a:off x="351155" y="2414270"/>
            <a:ext cx="4260215" cy="2593340"/>
          </a:xfrm>
          <a:prstGeom prst="rect">
            <a:avLst/>
          </a:prstGeom>
          <a:noFill/>
        </p:spPr>
        <p:txBody>
          <a:bodyPr wrap="square" rtlCol="0">
            <a:noAutofit/>
          </a:bodyPr>
          <a:lstStyle/>
          <a:p>
            <a:r>
              <a:rPr lang="en-US" altLang="zh-CN" sz="1000">
                <a:latin typeface="Arial" panose="020B0604020202020204" pitchFamily="34" charset="0"/>
                <a:ea typeface="思源黑体 CN Bold" panose="020B0800000000000000" charset="-122"/>
                <a:cs typeface="+mn-lt"/>
              </a:rPr>
              <a:t>1.</a:t>
            </a:r>
            <a:r>
              <a:rPr lang="zh-CN" altLang="en-US" sz="1000">
                <a:latin typeface="Arial" panose="020B0604020202020204" pitchFamily="34" charset="0"/>
                <a:ea typeface="思源黑体 CN Bold" panose="020B0800000000000000" charset="-122"/>
                <a:cs typeface="+mn-lt"/>
              </a:rPr>
              <a:t>Emergency stop switch：In case of emergencies, the machine will immediately stop working when you </a:t>
            </a:r>
            <a:r>
              <a:rPr lang="en-US" altLang="zh-CN" sz="1000">
                <a:latin typeface="Arial" panose="020B0604020202020204" pitchFamily="34" charset="0"/>
                <a:ea typeface="思源黑体 CN Bold" panose="020B0800000000000000" charset="-122"/>
                <a:cs typeface="+mn-lt"/>
              </a:rPr>
              <a:t>press it</a:t>
            </a:r>
            <a:r>
              <a:rPr lang="zh-CN" altLang="en-US" sz="1000">
                <a:latin typeface="Arial" panose="020B0604020202020204" pitchFamily="34" charset="0"/>
                <a:ea typeface="思源黑体 CN Bold" panose="020B0800000000000000" charset="-122"/>
                <a:cs typeface="+mn-lt"/>
              </a:rPr>
              <a:t>. When you   need to unlock it, turn the button clockwise to restart the engrav</a:t>
            </a:r>
            <a:r>
              <a:rPr lang="en-US" altLang="zh-CN" sz="1000">
                <a:latin typeface="Arial" panose="020B0604020202020204" pitchFamily="34" charset="0"/>
                <a:ea typeface="思源黑体 CN Bold" panose="020B0800000000000000" charset="-122"/>
                <a:cs typeface="+mn-lt"/>
              </a:rPr>
              <a:t>er</a:t>
            </a:r>
            <a:r>
              <a:rPr lang="zh-CN" altLang="en-US" sz="1000">
                <a:latin typeface="Arial" panose="020B0604020202020204" pitchFamily="34" charset="0"/>
                <a:ea typeface="思源黑体 CN Bold" panose="020B0800000000000000" charset="-122"/>
                <a:cs typeface="+mn-lt"/>
              </a:rPr>
              <a:t>.</a:t>
            </a:r>
            <a:r>
              <a:rPr lang="en-US" altLang="zh-CN" sz="1000">
                <a:latin typeface="Arial" panose="020B0604020202020204" pitchFamily="34" charset="0"/>
                <a:ea typeface="思源黑体 CN Bold" panose="020B0800000000000000" charset="-122"/>
                <a:cs typeface="+mn-lt"/>
              </a:rPr>
              <a:t>                                                      </a:t>
            </a:r>
            <a:endParaRPr lang="en-US" altLang="zh-CN" sz="1000">
              <a:latin typeface="Arial" panose="020B0604020202020204" pitchFamily="34" charset="0"/>
              <a:ea typeface="思源黑体 CN Bold" panose="020B0800000000000000" charset="-122"/>
              <a:cs typeface="+mn-lt"/>
            </a:endParaRPr>
          </a:p>
          <a:p>
            <a:endParaRPr lang="en-US" altLang="zh-CN" sz="1000">
              <a:latin typeface="Arial" panose="020B0604020202020204" pitchFamily="34" charset="0"/>
              <a:ea typeface="思源黑体 CN Bold" panose="020B0800000000000000" charset="-122"/>
              <a:cs typeface="+mn-lt"/>
            </a:endParaRPr>
          </a:p>
          <a:p>
            <a:r>
              <a:rPr lang="en-US" altLang="zh-CN" sz="1000">
                <a:latin typeface="Arial" panose="020B0604020202020204" pitchFamily="34" charset="0"/>
                <a:ea typeface="思源黑体 CN Bold" panose="020B0800000000000000" charset="-122"/>
                <a:cs typeface="+mn-lt"/>
              </a:rPr>
              <a:t>2.</a:t>
            </a:r>
            <a:r>
              <a:rPr sz="1000">
                <a:latin typeface="Arial" panose="020B0604020202020204" pitchFamily="34" charset="0"/>
                <a:ea typeface="思源黑体 CN Bold" panose="020B0800000000000000" charset="-122"/>
                <a:cs typeface="+mn-lt"/>
              </a:rPr>
              <a:t>Power socket: DC 12V power supply</a:t>
            </a:r>
            <a:r>
              <a:rPr lang="en-US" sz="1000">
                <a:latin typeface="Arial" panose="020B0604020202020204" pitchFamily="34" charset="0"/>
                <a:ea typeface="思源黑体 CN Bold" panose="020B0800000000000000" charset="-122"/>
                <a:cs typeface="+mn-lt"/>
              </a:rPr>
              <a:t>(</a:t>
            </a:r>
            <a:r>
              <a:rPr lang="en-US" altLang="zh-CN" sz="1000">
                <a:latin typeface="Arial" panose="020B0604020202020204" pitchFamily="34" charset="0"/>
                <a:ea typeface="思源黑体 CN Bold" panose="020B0800000000000000" charset="-122"/>
                <a:cs typeface="+mn-lt"/>
              </a:rPr>
              <a:t>A7),</a:t>
            </a:r>
            <a:r>
              <a:rPr sz="1000">
                <a:latin typeface="Arial" panose="020B0604020202020204" pitchFamily="34" charset="0"/>
                <a:ea typeface="思源黑体 CN Bold" panose="020B0800000000000000" charset="-122"/>
                <a:cs typeface="+mn-lt"/>
                <a:sym typeface="+mn-ea"/>
              </a:rPr>
              <a:t>DC </a:t>
            </a:r>
            <a:r>
              <a:rPr lang="en-US" sz="1000">
                <a:latin typeface="Arial" panose="020B0604020202020204" pitchFamily="34" charset="0"/>
                <a:ea typeface="思源黑体 CN Bold" panose="020B0800000000000000" charset="-122"/>
                <a:cs typeface="+mn-lt"/>
                <a:sym typeface="+mn-ea"/>
              </a:rPr>
              <a:t>24</a:t>
            </a:r>
            <a:r>
              <a:rPr sz="1000">
                <a:latin typeface="Arial" panose="020B0604020202020204" pitchFamily="34" charset="0"/>
                <a:ea typeface="思源黑体 CN Bold" panose="020B0800000000000000" charset="-122"/>
                <a:cs typeface="+mn-lt"/>
                <a:sym typeface="+mn-ea"/>
              </a:rPr>
              <a:t>V power supply</a:t>
            </a:r>
            <a:r>
              <a:rPr lang="en-US" sz="1000">
                <a:latin typeface="Arial" panose="020B0604020202020204" pitchFamily="34" charset="0"/>
                <a:ea typeface="思源黑体 CN Bold" panose="020B0800000000000000" charset="-122"/>
                <a:cs typeface="+mn-lt"/>
                <a:sym typeface="+mn-ea"/>
              </a:rPr>
              <a:t>(G3)</a:t>
            </a:r>
            <a:r>
              <a:rPr lang="en-US" sz="1000">
                <a:latin typeface="Arial" panose="020B0604020202020204" pitchFamily="34" charset="0"/>
                <a:ea typeface="思源黑体 CN Bold" panose="020B0800000000000000" charset="-122"/>
                <a:cs typeface="+mn-lt"/>
              </a:rPr>
              <a:t>.</a:t>
            </a:r>
            <a:endParaRPr sz="1000">
              <a:latin typeface="Arial" panose="020B0604020202020204" pitchFamily="34" charset="0"/>
              <a:ea typeface="思源黑体 CN Bold" panose="020B0800000000000000" charset="-122"/>
              <a:cs typeface="+mn-lt"/>
            </a:endParaRPr>
          </a:p>
          <a:p>
            <a:endParaRPr lang="en-US" altLang="zh-CN" sz="1000">
              <a:latin typeface="Arial" panose="020B0604020202020204" pitchFamily="34" charset="0"/>
              <a:ea typeface="思源黑体 CN Bold" panose="020B0800000000000000" charset="-122"/>
              <a:cs typeface="+mn-lt"/>
            </a:endParaRPr>
          </a:p>
          <a:p>
            <a:r>
              <a:rPr lang="en-US" altLang="zh-CN" sz="1000">
                <a:latin typeface="Arial" panose="020B0604020202020204" pitchFamily="34" charset="0"/>
                <a:ea typeface="思源黑体 CN Bold" panose="020B0800000000000000" charset="-122"/>
                <a:cs typeface="+mn-lt"/>
              </a:rPr>
              <a:t>3</a:t>
            </a:r>
            <a:r>
              <a:rPr sz="1000">
                <a:latin typeface="Arial" panose="020B0604020202020204" pitchFamily="34" charset="0"/>
                <a:ea typeface="思源黑体 CN Bold" panose="020B0800000000000000" charset="-122"/>
                <a:cs typeface="+mn-lt"/>
              </a:rPr>
              <a:t>.USB interface: control the engrav</a:t>
            </a:r>
            <a:r>
              <a:rPr lang="en-US" sz="1000">
                <a:latin typeface="Arial" panose="020B0604020202020204" pitchFamily="34" charset="0"/>
                <a:ea typeface="思源黑体 CN Bold" panose="020B0800000000000000" charset="-122"/>
                <a:cs typeface="+mn-lt"/>
              </a:rPr>
              <a:t>er</a:t>
            </a:r>
            <a:r>
              <a:rPr sz="1000">
                <a:latin typeface="Arial" panose="020B0604020202020204" pitchFamily="34" charset="0"/>
                <a:ea typeface="思源黑体 CN Bold" panose="020B0800000000000000" charset="-122"/>
                <a:cs typeface="+mn-lt"/>
              </a:rPr>
              <a:t> on the computer</a:t>
            </a:r>
            <a:r>
              <a:rPr lang="en-US" sz="1000">
                <a:latin typeface="Arial" panose="020B0604020202020204" pitchFamily="34" charset="0"/>
                <a:ea typeface="思源黑体 CN Bold" panose="020B0800000000000000" charset="-122"/>
                <a:cs typeface="+mn-lt"/>
              </a:rPr>
              <a:t> by connecting to the computer through a USB cable</a:t>
            </a:r>
            <a:r>
              <a:rPr sz="1000">
                <a:latin typeface="Arial" panose="020B0604020202020204" pitchFamily="34" charset="0"/>
                <a:ea typeface="思源黑体 CN Bold" panose="020B0800000000000000" charset="-122"/>
                <a:cs typeface="+mn-lt"/>
              </a:rPr>
              <a:t>.</a:t>
            </a:r>
            <a:endParaRPr sz="1000">
              <a:latin typeface="Arial" panose="020B0604020202020204" pitchFamily="34" charset="0"/>
              <a:ea typeface="思源黑体 CN Bold" panose="020B0800000000000000" charset="-122"/>
              <a:cs typeface="+mn-lt"/>
            </a:endParaRPr>
          </a:p>
          <a:p>
            <a:endParaRPr sz="1000">
              <a:latin typeface="Arial" panose="020B0604020202020204" pitchFamily="34" charset="0"/>
              <a:ea typeface="思源黑体 CN Bold" panose="020B0800000000000000" charset="-122"/>
              <a:cs typeface="+mn-lt"/>
            </a:endParaRPr>
          </a:p>
          <a:p>
            <a:r>
              <a:rPr sz="1000">
                <a:latin typeface="Arial" panose="020B0604020202020204" pitchFamily="34" charset="0"/>
                <a:ea typeface="思源黑体 CN Bold" panose="020B0800000000000000" charset="-122"/>
                <a:cs typeface="+mn-lt"/>
              </a:rPr>
              <a:t>4. Power switch: control the power on and off</a:t>
            </a:r>
            <a:r>
              <a:rPr lang="en-US" sz="1000">
                <a:latin typeface="Arial" panose="020B0604020202020204" pitchFamily="34" charset="0"/>
                <a:ea typeface="思源黑体 CN Bold" panose="020B0800000000000000" charset="-122"/>
                <a:cs typeface="+mn-lt"/>
              </a:rPr>
              <a:t>.</a:t>
            </a:r>
            <a:endParaRPr sz="1000">
              <a:latin typeface="Arial" panose="020B0604020202020204" pitchFamily="34" charset="0"/>
              <a:ea typeface="思源黑体 CN Bold" panose="020B0800000000000000" charset="-122"/>
              <a:cs typeface="+mn-lt"/>
            </a:endParaRPr>
          </a:p>
          <a:p>
            <a:endParaRPr sz="1000">
              <a:latin typeface="Arial" panose="020B0604020202020204" pitchFamily="34" charset="0"/>
              <a:ea typeface="思源黑体 CN Bold" panose="020B0800000000000000" charset="-122"/>
              <a:cs typeface="+mn-lt"/>
            </a:endParaRPr>
          </a:p>
          <a:p>
            <a:r>
              <a:rPr sz="1000">
                <a:latin typeface="Arial" panose="020B0604020202020204" pitchFamily="34" charset="0"/>
                <a:ea typeface="思源黑体 CN Bold" panose="020B0800000000000000" charset="-122"/>
                <a:cs typeface="+mn-lt"/>
              </a:rPr>
              <a:t>5. TF card slot: here to </a:t>
            </a:r>
            <a:r>
              <a:rPr lang="en-US" sz="1000">
                <a:latin typeface="Arial" panose="020B0604020202020204" pitchFamily="34" charset="0"/>
                <a:ea typeface="思源黑体 CN Bold" panose="020B0800000000000000" charset="-122"/>
                <a:cs typeface="+mn-lt"/>
              </a:rPr>
              <a:t>insert</a:t>
            </a:r>
            <a:r>
              <a:rPr sz="1000">
                <a:latin typeface="Arial" panose="020B0604020202020204" pitchFamily="34" charset="0"/>
                <a:ea typeface="思源黑体 CN Bold" panose="020B0800000000000000" charset="-122"/>
                <a:cs typeface="+mn-lt"/>
              </a:rPr>
              <a:t> the TF card</a:t>
            </a:r>
            <a:r>
              <a:rPr lang="en-US" sz="1000">
                <a:latin typeface="Arial" panose="020B0604020202020204" pitchFamily="34" charset="0"/>
                <a:ea typeface="思源黑体 CN Bold" panose="020B0800000000000000" charset="-122"/>
                <a:cs typeface="+mn-lt"/>
              </a:rPr>
              <a:t>(TF card needs to be purchased by yourself).</a:t>
            </a:r>
            <a:endParaRPr lang="en-US" sz="1000">
              <a:latin typeface="Arial" panose="020B0604020202020204" pitchFamily="34" charset="0"/>
              <a:ea typeface="思源黑体 CN Bold" panose="020B0800000000000000" charset="-122"/>
              <a:cs typeface="+mn-lt"/>
            </a:endParaRPr>
          </a:p>
          <a:p>
            <a:endParaRPr sz="1000">
              <a:latin typeface="Arial" panose="020B0604020202020204" pitchFamily="34" charset="0"/>
              <a:ea typeface="思源黑体 CN Bold" panose="020B0800000000000000" charset="-122"/>
              <a:cs typeface="+mn-lt"/>
            </a:endParaRPr>
          </a:p>
          <a:p>
            <a:r>
              <a:rPr sz="1000">
                <a:latin typeface="Arial" panose="020B0604020202020204" pitchFamily="34" charset="0"/>
                <a:ea typeface="思源黑体 CN Bold" panose="020B0800000000000000" charset="-122"/>
                <a:cs typeface="+mn-lt"/>
              </a:rPr>
              <a:t>6. Reset switch: When an emergency occurs or the machine is stuck, press the reset button to restart the engrav</a:t>
            </a:r>
            <a:r>
              <a:rPr lang="en-US" sz="1000">
                <a:latin typeface="Arial" panose="020B0604020202020204" pitchFamily="34" charset="0"/>
                <a:ea typeface="思源黑体 CN Bold" panose="020B0800000000000000" charset="-122"/>
                <a:cs typeface="+mn-lt"/>
              </a:rPr>
              <a:t>er</a:t>
            </a:r>
            <a:r>
              <a:rPr sz="1000">
                <a:latin typeface="Arial" panose="020B0604020202020204" pitchFamily="34" charset="0"/>
                <a:ea typeface="思源黑体 CN Bold" panose="020B0800000000000000" charset="-122"/>
                <a:cs typeface="+mn-lt"/>
              </a:rPr>
              <a:t>.</a:t>
            </a:r>
            <a:endParaRPr sz="1000">
              <a:latin typeface="Arial" panose="020B0604020202020204" pitchFamily="34" charset="0"/>
              <a:ea typeface="思源黑体 CN Bold" panose="020B0800000000000000" charset="-122"/>
              <a:cs typeface="+mn-lt"/>
            </a:endParaRPr>
          </a:p>
        </p:txBody>
      </p:sp>
      <p:pic>
        <p:nvPicPr>
          <p:cNvPr id="3" name="图片 2"/>
          <p:cNvPicPr>
            <a:picLocks noChangeAspect="1"/>
          </p:cNvPicPr>
          <p:nvPr/>
        </p:nvPicPr>
        <p:blipFill>
          <a:blip r:embed="rId2"/>
          <a:stretch>
            <a:fillRect/>
          </a:stretch>
        </p:blipFill>
        <p:spPr>
          <a:xfrm>
            <a:off x="537845" y="5007610"/>
            <a:ext cx="508000" cy="487680"/>
          </a:xfrm>
          <a:prstGeom prst="rect">
            <a:avLst/>
          </a:prstGeom>
        </p:spPr>
      </p:pic>
      <p:sp>
        <p:nvSpPr>
          <p:cNvPr id="5" name="文本框 4"/>
          <p:cNvSpPr txBox="1"/>
          <p:nvPr/>
        </p:nvSpPr>
        <p:spPr>
          <a:xfrm>
            <a:off x="461010" y="5447030"/>
            <a:ext cx="4027170" cy="570230"/>
          </a:xfrm>
          <a:prstGeom prst="rect">
            <a:avLst/>
          </a:prstGeom>
          <a:noFill/>
        </p:spPr>
        <p:txBody>
          <a:bodyPr wrap="square" rtlCol="0">
            <a:noAutofit/>
          </a:bodyPr>
          <a:lstStyle/>
          <a:p>
            <a:r>
              <a:rPr lang="en-US" sz="1000" b="1">
                <a:solidFill>
                  <a:srgbClr val="FF0000"/>
                </a:solidFill>
                <a:latin typeface="Arial" panose="020B0604020202020204" pitchFamily="34" charset="0"/>
                <a:ea typeface="思源黑体 CN Bold" panose="020B0800000000000000" charset="-122"/>
                <a:cs typeface="+mn-lt"/>
              </a:rPr>
              <a:t>Before use, please make sure that the emergency stop switch is in the up state.</a:t>
            </a:r>
            <a:endParaRPr lang="en-US" sz="1000" b="1">
              <a:solidFill>
                <a:srgbClr val="FF0000"/>
              </a:solidFill>
              <a:latin typeface="Arial" panose="020B0604020202020204" pitchFamily="34" charset="0"/>
              <a:ea typeface="思源黑体 CN Bold" panose="020B0800000000000000" charset="-122"/>
              <a:cs typeface="+mn-lt"/>
            </a:endParaRPr>
          </a:p>
        </p:txBody>
      </p:sp>
      <p:sp>
        <p:nvSpPr>
          <p:cNvPr id="34" name="文本框 33"/>
          <p:cNvSpPr txBox="1"/>
          <p:nvPr/>
        </p:nvSpPr>
        <p:spPr>
          <a:xfrm>
            <a:off x="1209040" y="1828165"/>
            <a:ext cx="322580" cy="245110"/>
          </a:xfrm>
          <a:prstGeom prst="rect">
            <a:avLst/>
          </a:prstGeom>
          <a:noFill/>
        </p:spPr>
        <p:txBody>
          <a:bodyPr wrap="square" rtlCol="0">
            <a:spAutoFit/>
          </a:bodyPr>
          <a:lstStyle/>
          <a:p>
            <a:r>
              <a:rPr lang="en-US" altLang="zh-CN" sz="1000" b="1">
                <a:solidFill>
                  <a:schemeClr val="accent5">
                    <a:lumMod val="75000"/>
                  </a:schemeClr>
                </a:solidFill>
              </a:rPr>
              <a:t>1</a:t>
            </a:r>
            <a:endParaRPr lang="en-US" altLang="zh-CN" sz="1000" b="1">
              <a:solidFill>
                <a:schemeClr val="accent5">
                  <a:lumMod val="75000"/>
                </a:schemeClr>
              </a:solidFill>
            </a:endParaRPr>
          </a:p>
        </p:txBody>
      </p:sp>
      <p:sp>
        <p:nvSpPr>
          <p:cNvPr id="7" name="文本框 6"/>
          <p:cNvSpPr txBox="1"/>
          <p:nvPr/>
        </p:nvSpPr>
        <p:spPr>
          <a:xfrm>
            <a:off x="1627505" y="1671320"/>
            <a:ext cx="322580" cy="245110"/>
          </a:xfrm>
          <a:prstGeom prst="rect">
            <a:avLst/>
          </a:prstGeom>
          <a:noFill/>
        </p:spPr>
        <p:txBody>
          <a:bodyPr wrap="square" rtlCol="0">
            <a:spAutoFit/>
          </a:bodyPr>
          <a:lstStyle/>
          <a:p>
            <a:r>
              <a:rPr lang="en-US" altLang="zh-CN" sz="1000" b="1">
                <a:solidFill>
                  <a:schemeClr val="accent5">
                    <a:lumMod val="75000"/>
                  </a:schemeClr>
                </a:solidFill>
              </a:rPr>
              <a:t>2</a:t>
            </a:r>
            <a:endParaRPr lang="en-US" altLang="zh-CN" sz="1000" b="1">
              <a:solidFill>
                <a:schemeClr val="accent5">
                  <a:lumMod val="75000"/>
                </a:schemeClr>
              </a:solidFill>
            </a:endParaRPr>
          </a:p>
        </p:txBody>
      </p:sp>
      <p:sp>
        <p:nvSpPr>
          <p:cNvPr id="8" name="文本框 7"/>
          <p:cNvSpPr txBox="1"/>
          <p:nvPr/>
        </p:nvSpPr>
        <p:spPr>
          <a:xfrm>
            <a:off x="2395855" y="1437640"/>
            <a:ext cx="322580" cy="245110"/>
          </a:xfrm>
          <a:prstGeom prst="rect">
            <a:avLst/>
          </a:prstGeom>
          <a:noFill/>
        </p:spPr>
        <p:txBody>
          <a:bodyPr wrap="square" rtlCol="0">
            <a:spAutoFit/>
          </a:bodyPr>
          <a:lstStyle/>
          <a:p>
            <a:r>
              <a:rPr lang="en-US" altLang="zh-CN" sz="1000" b="1">
                <a:solidFill>
                  <a:schemeClr val="accent5">
                    <a:lumMod val="75000"/>
                  </a:schemeClr>
                </a:solidFill>
              </a:rPr>
              <a:t>3</a:t>
            </a:r>
            <a:endParaRPr lang="en-US" altLang="zh-CN" sz="1000" b="1">
              <a:solidFill>
                <a:schemeClr val="accent5">
                  <a:lumMod val="75000"/>
                </a:schemeClr>
              </a:solidFill>
            </a:endParaRPr>
          </a:p>
        </p:txBody>
      </p:sp>
      <p:sp>
        <p:nvSpPr>
          <p:cNvPr id="9" name="文本框 8"/>
          <p:cNvSpPr txBox="1"/>
          <p:nvPr/>
        </p:nvSpPr>
        <p:spPr>
          <a:xfrm>
            <a:off x="3220720" y="1078230"/>
            <a:ext cx="322580" cy="245110"/>
          </a:xfrm>
          <a:prstGeom prst="rect">
            <a:avLst/>
          </a:prstGeom>
          <a:noFill/>
        </p:spPr>
        <p:txBody>
          <a:bodyPr wrap="square" rtlCol="0">
            <a:spAutoFit/>
          </a:bodyPr>
          <a:lstStyle/>
          <a:p>
            <a:r>
              <a:rPr lang="en-US" altLang="zh-CN" sz="1000" b="1">
                <a:solidFill>
                  <a:schemeClr val="accent5">
                    <a:lumMod val="75000"/>
                  </a:schemeClr>
                </a:solidFill>
              </a:rPr>
              <a:t>4</a:t>
            </a:r>
            <a:endParaRPr lang="en-US" altLang="zh-CN" sz="1000" b="1">
              <a:solidFill>
                <a:schemeClr val="accent5">
                  <a:lumMod val="75000"/>
                </a:schemeClr>
              </a:solidFill>
            </a:endParaRPr>
          </a:p>
        </p:txBody>
      </p:sp>
      <p:sp>
        <p:nvSpPr>
          <p:cNvPr id="10" name="文本框 9"/>
          <p:cNvSpPr txBox="1"/>
          <p:nvPr/>
        </p:nvSpPr>
        <p:spPr>
          <a:xfrm>
            <a:off x="3504565" y="1703070"/>
            <a:ext cx="322580" cy="245110"/>
          </a:xfrm>
          <a:prstGeom prst="rect">
            <a:avLst/>
          </a:prstGeom>
          <a:noFill/>
        </p:spPr>
        <p:txBody>
          <a:bodyPr wrap="square" rtlCol="0">
            <a:spAutoFit/>
          </a:bodyPr>
          <a:lstStyle/>
          <a:p>
            <a:r>
              <a:rPr lang="en-US" altLang="zh-CN" sz="1000" b="1">
                <a:solidFill>
                  <a:schemeClr val="accent5">
                    <a:lumMod val="75000"/>
                  </a:schemeClr>
                </a:solidFill>
              </a:rPr>
              <a:t>5</a:t>
            </a:r>
            <a:endParaRPr lang="en-US" altLang="zh-CN" sz="1000" b="1">
              <a:solidFill>
                <a:schemeClr val="accent5">
                  <a:lumMod val="75000"/>
                </a:schemeClr>
              </a:solidFill>
            </a:endParaRPr>
          </a:p>
        </p:txBody>
      </p:sp>
      <p:sp>
        <p:nvSpPr>
          <p:cNvPr id="11" name="文本框 10"/>
          <p:cNvSpPr txBox="1"/>
          <p:nvPr/>
        </p:nvSpPr>
        <p:spPr>
          <a:xfrm>
            <a:off x="3750310" y="1135380"/>
            <a:ext cx="322580" cy="245110"/>
          </a:xfrm>
          <a:prstGeom prst="rect">
            <a:avLst/>
          </a:prstGeom>
          <a:noFill/>
        </p:spPr>
        <p:txBody>
          <a:bodyPr wrap="square" rtlCol="0">
            <a:spAutoFit/>
          </a:bodyPr>
          <a:lstStyle/>
          <a:p>
            <a:r>
              <a:rPr lang="en-US" altLang="zh-CN" sz="1000" b="1">
                <a:solidFill>
                  <a:schemeClr val="accent5">
                    <a:lumMod val="75000"/>
                  </a:schemeClr>
                </a:solidFill>
              </a:rPr>
              <a:t>6</a:t>
            </a:r>
            <a:endParaRPr lang="en-US" altLang="zh-CN" sz="1000" b="1">
              <a:solidFill>
                <a:schemeClr val="accent5">
                  <a:lumMod val="75000"/>
                </a:schemeClr>
              </a:solidFill>
            </a:endParaRPr>
          </a:p>
        </p:txBody>
      </p:sp>
    </p:spTree>
    <p:custDataLst>
      <p:tags r:id="rId3"/>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1310" y="383540"/>
            <a:ext cx="4443730" cy="342265"/>
          </a:xfrm>
          <a:prstGeom prst="rect">
            <a:avLst/>
          </a:prstGeom>
          <a:solidFill>
            <a:schemeClr val="bg2">
              <a:lumMod val="85000"/>
            </a:schemeClr>
          </a:solidFill>
        </p:spPr>
        <p:txBody>
          <a:bodyPr vert="horz" wrap="square" lIns="90000" tIns="46800" rIns="90000" bIns="46800" rtlCol="0" anchor="ctr" anchorCtr="0">
            <a:noAutofit/>
          </a:bodyPr>
          <a:lstStyle>
            <a:lvl1pPr marR="457200" algn="ctr" defTabSz="266700">
              <a:lnSpc>
                <a:spcPct val="120000"/>
              </a:lnSpc>
              <a:defRPr spc="0">
                <a:solidFill>
                  <a:srgbClr val="000000"/>
                </a:solidFill>
                <a:latin typeface="+mn-lt"/>
                <a:ea typeface="+mn-ea"/>
                <a:cs typeface="+mn-cs"/>
                <a:sym typeface="Helvetica" panose="020B0604020202020204"/>
              </a:defRPr>
            </a:lvl1pPr>
          </a:lstStyle>
          <a:p>
            <a:pPr lvl="0" algn="l">
              <a:buClrTx/>
              <a:buSzTx/>
              <a:buFontTx/>
            </a:pPr>
            <a:r>
              <a:rPr lang="zh-CN" altLang="en-US" sz="1200" b="1">
                <a:uFillTx/>
                <a:latin typeface="Arial" panose="020B0604020202020204" pitchFamily="34" charset="0"/>
                <a:ea typeface="思源黑体 CN Bold" panose="020B0800000000000000" charset="-122"/>
                <a:cs typeface="Arial" panose="020B0604020202020204" pitchFamily="34" charset="0"/>
                <a:sym typeface="+mn-ea"/>
              </a:rPr>
              <a:t>Instructions for exporting nc and gc format files</a:t>
            </a:r>
            <a:endParaRPr lang="zh-CN" altLang="en-US" sz="1200" b="1">
              <a:uFillTx/>
              <a:latin typeface="Arial" panose="020B0604020202020204" pitchFamily="34" charset="0"/>
              <a:ea typeface="思源黑体 CN Bold" panose="020B0800000000000000" charset="-122"/>
              <a:cs typeface="Arial" panose="020B0604020202020204" pitchFamily="34" charset="0"/>
              <a:sym typeface="+mn-ea"/>
            </a:endParaRPr>
          </a:p>
        </p:txBody>
      </p:sp>
      <p:sp>
        <p:nvSpPr>
          <p:cNvPr id="22" name="文本框 21"/>
          <p:cNvSpPr txBox="1"/>
          <p:nvPr>
            <p:custDataLst>
              <p:tags r:id="rId1"/>
            </p:custDataLst>
          </p:nvPr>
        </p:nvSpPr>
        <p:spPr>
          <a:xfrm>
            <a:off x="390525" y="2496820"/>
            <a:ext cx="4241165" cy="368300"/>
          </a:xfrm>
          <a:prstGeom prst="rect">
            <a:avLst/>
          </a:prstGeom>
          <a:noFill/>
        </p:spPr>
        <p:txBody>
          <a:bodyPr wrap="square" rtlCol="0">
            <a:spAutoFit/>
          </a:bodyPr>
          <a:lstStyle/>
          <a:p>
            <a:r>
              <a:rPr lang="en-US" altLang="zh-CN" sz="900">
                <a:latin typeface="Arial" panose="020B0604020202020204" pitchFamily="34" charset="0"/>
                <a:ea typeface="思源黑体 CN Bold" panose="020B0800000000000000" charset="-122"/>
                <a:cs typeface="Arial" panose="020B0604020202020204" pitchFamily="34" charset="0"/>
              </a:rPr>
              <a:t>1.</a:t>
            </a:r>
            <a:r>
              <a:rPr sz="900">
                <a:latin typeface="Arial" panose="020B0604020202020204" pitchFamily="34" charset="0"/>
                <a:ea typeface="思源黑体 CN Bold" panose="020B0800000000000000" charset="-122"/>
                <a:cs typeface="Arial" panose="020B0604020202020204" pitchFamily="34" charset="0"/>
              </a:rPr>
              <a:t>Import the picture to be engraved or cut into laserGRBL</a:t>
            </a:r>
            <a:r>
              <a:rPr lang="en-US" sz="900">
                <a:latin typeface="Arial" panose="020B0604020202020204" pitchFamily="34" charset="0"/>
                <a:ea typeface="思源黑体 CN Bold" panose="020B0800000000000000" charset="-122"/>
                <a:cs typeface="Arial" panose="020B0604020202020204" pitchFamily="34" charset="0"/>
              </a:rPr>
              <a:t>. A</a:t>
            </a:r>
            <a:r>
              <a:rPr sz="900">
                <a:latin typeface="Arial" panose="020B0604020202020204" pitchFamily="34" charset="0"/>
                <a:ea typeface="思源黑体 CN Bold" panose="020B0800000000000000" charset="-122"/>
                <a:cs typeface="Arial" panose="020B0604020202020204" pitchFamily="34" charset="0"/>
              </a:rPr>
              <a:t>fter setting the engraving speed and energy parameters</a:t>
            </a:r>
            <a:r>
              <a:rPr lang="en-US" sz="900">
                <a:latin typeface="Arial" panose="020B0604020202020204" pitchFamily="34" charset="0"/>
                <a:ea typeface="思源黑体 CN Bold" panose="020B0800000000000000" charset="-122"/>
                <a:cs typeface="Arial" panose="020B0604020202020204" pitchFamily="34" charset="0"/>
              </a:rPr>
              <a:t> etc.</a:t>
            </a:r>
            <a:r>
              <a:rPr sz="900">
                <a:latin typeface="Arial" panose="020B0604020202020204" pitchFamily="34" charset="0"/>
                <a:ea typeface="思源黑体 CN Bold" panose="020B0800000000000000" charset="-122"/>
                <a:cs typeface="Arial" panose="020B0604020202020204" pitchFamily="34" charset="0"/>
              </a:rPr>
              <a:t>, click File, and select Quick Save</a:t>
            </a:r>
            <a:r>
              <a:rPr lang="en-US" altLang="zh-CN" sz="900">
                <a:latin typeface="Arial" panose="020B0604020202020204" pitchFamily="34" charset="0"/>
                <a:ea typeface="思源黑体 CN Bold" panose="020B0800000000000000" charset="-122"/>
                <a:cs typeface="Arial" panose="020B0604020202020204" pitchFamily="34" charset="0"/>
              </a:rPr>
              <a:t> </a:t>
            </a:r>
            <a:endParaRPr lang="en-US" altLang="zh-CN" sz="900">
              <a:latin typeface="Arial" panose="020B0604020202020204" pitchFamily="34" charset="0"/>
              <a:ea typeface="思源黑体 CN Bold" panose="020B0800000000000000" charset="-122"/>
              <a:cs typeface="Arial" panose="020B0604020202020204" pitchFamily="34" charset="0"/>
            </a:endParaRPr>
          </a:p>
        </p:txBody>
      </p:sp>
      <p:sp>
        <p:nvSpPr>
          <p:cNvPr id="31" name="文本框 30"/>
          <p:cNvSpPr txBox="1"/>
          <p:nvPr>
            <p:custDataLst>
              <p:tags r:id="rId2"/>
            </p:custDataLst>
          </p:nvPr>
        </p:nvSpPr>
        <p:spPr>
          <a:xfrm>
            <a:off x="446405" y="1061085"/>
            <a:ext cx="2616835" cy="275590"/>
          </a:xfrm>
          <a:prstGeom prst="rect">
            <a:avLst/>
          </a:prstGeom>
          <a:noFill/>
        </p:spPr>
        <p:txBody>
          <a:bodyPr wrap="square" rtlCol="0">
            <a:spAutoFit/>
          </a:bodyPr>
          <a:lstStyle/>
          <a:p>
            <a:r>
              <a:rPr lang="en-US" altLang="zh-CN" sz="1200" b="1">
                <a:solidFill>
                  <a:schemeClr val="tx1"/>
                </a:solidFill>
                <a:latin typeface="Arial" panose="020B0604020202020204" pitchFamily="34" charset="0"/>
                <a:ea typeface="思源黑体 CN Bold" panose="020B0800000000000000" charset="-122"/>
                <a:cs typeface="Arial" panose="020B0604020202020204" pitchFamily="34" charset="0"/>
                <a:sym typeface="+mn-ea"/>
              </a:rPr>
              <a:t>1.</a:t>
            </a:r>
            <a:r>
              <a:rPr lang="en-US" altLang="zh-CN" sz="1200" b="1">
                <a:solidFill>
                  <a:srgbClr val="FF0000"/>
                </a:solidFill>
                <a:latin typeface="Arial" panose="020B0604020202020204" pitchFamily="34" charset="0"/>
                <a:ea typeface="思源黑体 CN Bold" panose="020B0800000000000000" charset="-122"/>
                <a:cs typeface="Arial" panose="020B0604020202020204" pitchFamily="34" charset="0"/>
                <a:sym typeface="+mn-ea"/>
              </a:rPr>
              <a:t>LaserGRBL software</a:t>
            </a:r>
            <a:endParaRPr lang="en-US" altLang="zh-CN" sz="1200" b="1">
              <a:solidFill>
                <a:schemeClr val="tx1"/>
              </a:solidFill>
              <a:latin typeface="Arial" panose="020B0604020202020204" pitchFamily="34" charset="0"/>
              <a:ea typeface="思源黑体 CN Bold" panose="020B0800000000000000" charset="-122"/>
              <a:cs typeface="Arial" panose="020B0604020202020204" pitchFamily="34" charset="0"/>
              <a:sym typeface="+mn-ea"/>
            </a:endParaRPr>
          </a:p>
        </p:txBody>
      </p:sp>
      <p:sp>
        <p:nvSpPr>
          <p:cNvPr id="32" name="文本框 31"/>
          <p:cNvSpPr txBox="1"/>
          <p:nvPr>
            <p:custDataLst>
              <p:tags r:id="rId3"/>
            </p:custDataLst>
          </p:nvPr>
        </p:nvSpPr>
        <p:spPr>
          <a:xfrm>
            <a:off x="398145" y="3987165"/>
            <a:ext cx="4233545" cy="229870"/>
          </a:xfrm>
          <a:prstGeom prst="rect">
            <a:avLst/>
          </a:prstGeom>
          <a:noFill/>
        </p:spPr>
        <p:txBody>
          <a:bodyPr wrap="square" rtlCol="0">
            <a:spAutoFit/>
          </a:bodyPr>
          <a:lstStyle/>
          <a:p>
            <a:r>
              <a:rPr lang="en-US" altLang="zh-CN" sz="900">
                <a:latin typeface="Arial" panose="020B0604020202020204" pitchFamily="34" charset="0"/>
                <a:ea typeface="思源黑体 CN Bold" panose="020B0800000000000000" charset="-122"/>
                <a:cs typeface="Arial" panose="020B0604020202020204" pitchFamily="34" charset="0"/>
              </a:rPr>
              <a:t>2.</a:t>
            </a:r>
            <a:r>
              <a:rPr sz="900">
                <a:latin typeface="Arial" panose="020B0604020202020204" pitchFamily="34" charset="0"/>
                <a:ea typeface="思源黑体 CN Bold" panose="020B0800000000000000" charset="-122"/>
                <a:cs typeface="Arial" panose="020B0604020202020204" pitchFamily="34" charset="0"/>
              </a:rPr>
              <a:t>Select </a:t>
            </a:r>
            <a:r>
              <a:rPr lang="en-US" sz="900">
                <a:latin typeface="Arial" panose="020B0604020202020204" pitchFamily="34" charset="0"/>
                <a:ea typeface="思源黑体 CN Bold" panose="020B0800000000000000" charset="-122"/>
                <a:cs typeface="Arial" panose="020B0604020202020204" pitchFamily="34" charset="0"/>
              </a:rPr>
              <a:t>TF card </a:t>
            </a:r>
            <a:r>
              <a:rPr sz="900">
                <a:latin typeface="Arial" panose="020B0604020202020204" pitchFamily="34" charset="0"/>
                <a:ea typeface="思源黑体 CN Bold" panose="020B0800000000000000" charset="-122"/>
                <a:cs typeface="Arial" panose="020B0604020202020204" pitchFamily="34" charset="0"/>
              </a:rPr>
              <a:t>as the save path, click Save to generate nc file</a:t>
            </a:r>
            <a:r>
              <a:rPr lang="en-US" sz="900">
                <a:latin typeface="Arial" panose="020B0604020202020204" pitchFamily="34" charset="0"/>
                <a:ea typeface="思源黑体 CN Bold" panose="020B0800000000000000" charset="-122"/>
                <a:cs typeface="Arial" panose="020B0604020202020204" pitchFamily="34" charset="0"/>
              </a:rPr>
              <a:t>.</a:t>
            </a:r>
            <a:endParaRPr lang="en-US" sz="900">
              <a:latin typeface="Arial" panose="020B0604020202020204" pitchFamily="34" charset="0"/>
              <a:ea typeface="思源黑体 CN Bold" panose="020B0800000000000000" charset="-122"/>
              <a:cs typeface="Arial" panose="020B0604020202020204" pitchFamily="34" charset="0"/>
            </a:endParaRPr>
          </a:p>
        </p:txBody>
      </p:sp>
      <p:grpSp>
        <p:nvGrpSpPr>
          <p:cNvPr id="33" name="组合 32"/>
          <p:cNvGrpSpPr/>
          <p:nvPr/>
        </p:nvGrpSpPr>
        <p:grpSpPr>
          <a:xfrm>
            <a:off x="502920" y="2882900"/>
            <a:ext cx="2080895" cy="1040765"/>
            <a:chOff x="6721" y="2222"/>
            <a:chExt cx="4600" cy="2380"/>
          </a:xfrm>
        </p:grpSpPr>
        <p:pic>
          <p:nvPicPr>
            <p:cNvPr id="34" name="图片 33" descr="WXWorkCapture_16358492691174"/>
            <p:cNvPicPr>
              <a:picLocks noChangeAspect="1"/>
            </p:cNvPicPr>
            <p:nvPr>
              <p:custDataLst>
                <p:tags r:id="rId4"/>
              </p:custDataLst>
            </p:nvPr>
          </p:nvPicPr>
          <p:blipFill>
            <a:blip r:embed="rId5"/>
            <a:srcRect l="5717" t="15590" r="19779" b="15854"/>
            <a:stretch>
              <a:fillRect/>
            </a:stretch>
          </p:blipFill>
          <p:spPr>
            <a:xfrm>
              <a:off x="6721" y="2222"/>
              <a:ext cx="4601" cy="2381"/>
            </a:xfrm>
            <a:prstGeom prst="rect">
              <a:avLst/>
            </a:prstGeom>
          </p:spPr>
        </p:pic>
        <p:sp>
          <p:nvSpPr>
            <p:cNvPr id="35" name="矩形 34"/>
            <p:cNvSpPr/>
            <p:nvPr>
              <p:custDataLst>
                <p:tags r:id="rId6"/>
              </p:custDataLst>
            </p:nvPr>
          </p:nvSpPr>
          <p:spPr>
            <a:xfrm>
              <a:off x="7535" y="3826"/>
              <a:ext cx="474" cy="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 name="矩形 35"/>
            <p:cNvSpPr/>
            <p:nvPr>
              <p:custDataLst>
                <p:tags r:id="rId7"/>
              </p:custDataLst>
            </p:nvPr>
          </p:nvSpPr>
          <p:spPr>
            <a:xfrm>
              <a:off x="9895" y="4370"/>
              <a:ext cx="371" cy="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7" name="文本框 36"/>
          <p:cNvSpPr txBox="1"/>
          <p:nvPr>
            <p:custDataLst>
              <p:tags r:id="rId8"/>
            </p:custDataLst>
          </p:nvPr>
        </p:nvSpPr>
        <p:spPr>
          <a:xfrm>
            <a:off x="2873375" y="4636135"/>
            <a:ext cx="1758315" cy="1044575"/>
          </a:xfrm>
          <a:prstGeom prst="rect">
            <a:avLst/>
          </a:prstGeom>
          <a:noFill/>
        </p:spPr>
        <p:txBody>
          <a:bodyPr wrap="square" rtlCol="0">
            <a:noAutofit/>
          </a:bodyPr>
          <a:lstStyle/>
          <a:p>
            <a:r>
              <a:rPr lang="en-US" altLang="zh-CN" sz="900">
                <a:latin typeface="Arial" panose="020B0604020202020204" pitchFamily="34" charset="0"/>
                <a:ea typeface="思源黑体 CN Bold" panose="020B0800000000000000" charset="-122"/>
                <a:cs typeface="Arial" panose="020B0604020202020204" pitchFamily="34" charset="0"/>
                <a:sym typeface="+mn-ea"/>
              </a:rPr>
              <a:t>1.</a:t>
            </a:r>
            <a:r>
              <a:rPr sz="900">
                <a:latin typeface="Arial" panose="020B0604020202020204" pitchFamily="34" charset="0"/>
                <a:ea typeface="思源黑体 CN Bold" panose="020B0800000000000000" charset="-122"/>
                <a:cs typeface="Arial" panose="020B0604020202020204" pitchFamily="34" charset="0"/>
                <a:sym typeface="+mn-ea"/>
              </a:rPr>
              <a:t>Import the picture to be engraved or cut into Lightburn. After</a:t>
            </a:r>
            <a:r>
              <a:rPr lang="en-US" sz="900">
                <a:latin typeface="Arial" panose="020B0604020202020204" pitchFamily="34" charset="0"/>
                <a:ea typeface="思源黑体 CN Bold" panose="020B0800000000000000" charset="-122"/>
                <a:cs typeface="Arial" panose="020B0604020202020204" pitchFamily="34" charset="0"/>
                <a:sym typeface="+mn-ea"/>
              </a:rPr>
              <a:t> </a:t>
            </a:r>
            <a:r>
              <a:rPr sz="900">
                <a:latin typeface="Arial" panose="020B0604020202020204" pitchFamily="34" charset="0"/>
                <a:ea typeface="思源黑体 CN Bold" panose="020B0800000000000000" charset="-122"/>
                <a:cs typeface="Arial" panose="020B0604020202020204" pitchFamily="34" charset="0"/>
                <a:sym typeface="+mn-ea"/>
              </a:rPr>
              <a:t>setting the engraving speed and energy parameters</a:t>
            </a:r>
            <a:r>
              <a:rPr lang="en-US" sz="900">
                <a:latin typeface="Arial" panose="020B0604020202020204" pitchFamily="34" charset="0"/>
                <a:ea typeface="思源黑体 CN Bold" panose="020B0800000000000000" charset="-122"/>
                <a:cs typeface="Arial" panose="020B0604020202020204" pitchFamily="34" charset="0"/>
                <a:sym typeface="+mn-ea"/>
              </a:rPr>
              <a:t> etc.</a:t>
            </a:r>
            <a:r>
              <a:rPr sz="900">
                <a:latin typeface="Arial" panose="020B0604020202020204" pitchFamily="34" charset="0"/>
                <a:ea typeface="思源黑体 CN Bold" panose="020B0800000000000000" charset="-122"/>
                <a:cs typeface="Arial" panose="020B0604020202020204" pitchFamily="34" charset="0"/>
                <a:sym typeface="+mn-ea"/>
              </a:rPr>
              <a:t>, click </a:t>
            </a:r>
            <a:r>
              <a:rPr lang="en-US" altLang="zh-CN" sz="900">
                <a:latin typeface="Arial" panose="020B0604020202020204" pitchFamily="34" charset="0"/>
                <a:ea typeface="思源黑体 CN Bold" panose="020B0800000000000000" charset="-122"/>
                <a:cs typeface="Arial" panose="020B0604020202020204" pitchFamily="34" charset="0"/>
                <a:sym typeface="+mn-ea"/>
              </a:rPr>
              <a:t>Save Gcode.</a:t>
            </a:r>
            <a:endParaRPr lang="en-US" altLang="zh-CN" sz="900">
              <a:latin typeface="Arial" panose="020B0604020202020204" pitchFamily="34" charset="0"/>
              <a:ea typeface="思源黑体 CN Bold" panose="020B0800000000000000" charset="-122"/>
              <a:cs typeface="Arial" panose="020B0604020202020204" pitchFamily="34" charset="0"/>
            </a:endParaRPr>
          </a:p>
        </p:txBody>
      </p:sp>
      <p:sp>
        <p:nvSpPr>
          <p:cNvPr id="38" name="文本框 37"/>
          <p:cNvSpPr txBox="1"/>
          <p:nvPr>
            <p:custDataLst>
              <p:tags r:id="rId9"/>
            </p:custDataLst>
          </p:nvPr>
        </p:nvSpPr>
        <p:spPr>
          <a:xfrm>
            <a:off x="398145" y="4279900"/>
            <a:ext cx="2616835" cy="275590"/>
          </a:xfrm>
          <a:prstGeom prst="rect">
            <a:avLst/>
          </a:prstGeom>
          <a:noFill/>
        </p:spPr>
        <p:txBody>
          <a:bodyPr wrap="square" rtlCol="0">
            <a:spAutoFit/>
          </a:bodyPr>
          <a:lstStyle/>
          <a:p>
            <a:r>
              <a:rPr lang="en-US" altLang="zh-CN" sz="1200" b="1">
                <a:latin typeface="Arial" panose="020B0604020202020204" pitchFamily="34" charset="0"/>
                <a:ea typeface="思源黑体 CN Bold" panose="020B0800000000000000" charset="-122"/>
                <a:cs typeface="Arial" panose="020B0604020202020204" pitchFamily="34" charset="0"/>
                <a:sym typeface="+mn-ea"/>
              </a:rPr>
              <a:t>2.Lightburn software</a:t>
            </a:r>
            <a:endParaRPr lang="en-US" altLang="zh-CN" sz="1200" b="1">
              <a:latin typeface="Arial" panose="020B0604020202020204" pitchFamily="34" charset="0"/>
              <a:ea typeface="思源黑体 CN Bold" panose="020B0800000000000000" charset="-122"/>
              <a:cs typeface="Arial" panose="020B0604020202020204" pitchFamily="34" charset="0"/>
              <a:sym typeface="+mn-ea"/>
            </a:endParaRPr>
          </a:p>
        </p:txBody>
      </p:sp>
      <p:sp>
        <p:nvSpPr>
          <p:cNvPr id="39" name="文本框 38"/>
          <p:cNvSpPr txBox="1"/>
          <p:nvPr>
            <p:custDataLst>
              <p:tags r:id="rId10"/>
            </p:custDataLst>
          </p:nvPr>
        </p:nvSpPr>
        <p:spPr>
          <a:xfrm>
            <a:off x="2873375" y="5970270"/>
            <a:ext cx="1597025" cy="913765"/>
          </a:xfrm>
          <a:prstGeom prst="rect">
            <a:avLst/>
          </a:prstGeom>
          <a:noFill/>
        </p:spPr>
        <p:txBody>
          <a:bodyPr wrap="square" rtlCol="0">
            <a:noAutofit/>
          </a:bodyPr>
          <a:lstStyle/>
          <a:p>
            <a:r>
              <a:rPr lang="en-US" altLang="zh-CN" sz="900">
                <a:latin typeface="Arial" panose="020B0604020202020204" pitchFamily="34" charset="0"/>
                <a:ea typeface="思源黑体 CN Bold" panose="020B0800000000000000" charset="-122"/>
                <a:cs typeface="Arial" panose="020B0604020202020204" pitchFamily="34" charset="0"/>
                <a:sym typeface="+mn-ea"/>
              </a:rPr>
              <a:t>2.</a:t>
            </a:r>
            <a:r>
              <a:rPr sz="900">
                <a:latin typeface="Arial" panose="020B0604020202020204" pitchFamily="34" charset="0"/>
                <a:ea typeface="思源黑体 CN Bold" panose="020B0800000000000000" charset="-122"/>
                <a:cs typeface="Arial" panose="020B0604020202020204" pitchFamily="34" charset="0"/>
                <a:sym typeface="+mn-ea"/>
              </a:rPr>
              <a:t>Select TF </a:t>
            </a:r>
            <a:r>
              <a:rPr lang="en-US" sz="900">
                <a:latin typeface="Arial" panose="020B0604020202020204" pitchFamily="34" charset="0"/>
                <a:ea typeface="思源黑体 CN Bold" panose="020B0800000000000000" charset="-122"/>
                <a:cs typeface="Arial" panose="020B0604020202020204" pitchFamily="34" charset="0"/>
                <a:sym typeface="+mn-ea"/>
              </a:rPr>
              <a:t>card</a:t>
            </a:r>
            <a:r>
              <a:rPr sz="900">
                <a:latin typeface="Arial" panose="020B0604020202020204" pitchFamily="34" charset="0"/>
                <a:ea typeface="思源黑体 CN Bold" panose="020B0800000000000000" charset="-122"/>
                <a:cs typeface="Arial" panose="020B0604020202020204" pitchFamily="34" charset="0"/>
                <a:sym typeface="+mn-ea"/>
              </a:rPr>
              <a:t> as the save path, click Save to generate </a:t>
            </a:r>
            <a:r>
              <a:rPr lang="en-US" sz="900">
                <a:latin typeface="Arial" panose="020B0604020202020204" pitchFamily="34" charset="0"/>
                <a:ea typeface="思源黑体 CN Bold" panose="020B0800000000000000" charset="-122"/>
                <a:cs typeface="Arial" panose="020B0604020202020204" pitchFamily="34" charset="0"/>
                <a:sym typeface="+mn-ea"/>
              </a:rPr>
              <a:t>g</a:t>
            </a:r>
            <a:r>
              <a:rPr sz="900">
                <a:latin typeface="Arial" panose="020B0604020202020204" pitchFamily="34" charset="0"/>
                <a:ea typeface="思源黑体 CN Bold" panose="020B0800000000000000" charset="-122"/>
                <a:cs typeface="Arial" panose="020B0604020202020204" pitchFamily="34" charset="0"/>
                <a:sym typeface="+mn-ea"/>
              </a:rPr>
              <a:t>c file</a:t>
            </a:r>
            <a:r>
              <a:rPr lang="en-US" sz="900">
                <a:latin typeface="Arial" panose="020B0604020202020204" pitchFamily="34" charset="0"/>
                <a:ea typeface="思源黑体 CN Bold" panose="020B0800000000000000" charset="-122"/>
                <a:cs typeface="Arial" panose="020B0604020202020204" pitchFamily="34" charset="0"/>
                <a:sym typeface="+mn-ea"/>
              </a:rPr>
              <a:t>.</a:t>
            </a:r>
            <a:endParaRPr lang="en-US" sz="900">
              <a:latin typeface="Arial" panose="020B0604020202020204" pitchFamily="34" charset="0"/>
              <a:ea typeface="思源黑体 CN Bold" panose="020B0800000000000000" charset="-122"/>
              <a:cs typeface="Arial" panose="020B0604020202020204" pitchFamily="34" charset="0"/>
              <a:sym typeface="+mn-ea"/>
            </a:endParaRPr>
          </a:p>
        </p:txBody>
      </p:sp>
      <p:grpSp>
        <p:nvGrpSpPr>
          <p:cNvPr id="40" name="组合 39"/>
          <p:cNvGrpSpPr/>
          <p:nvPr/>
        </p:nvGrpSpPr>
        <p:grpSpPr>
          <a:xfrm>
            <a:off x="601345" y="5800090"/>
            <a:ext cx="2032000" cy="1026160"/>
            <a:chOff x="6000" y="2128"/>
            <a:chExt cx="4828" cy="2438"/>
          </a:xfrm>
        </p:grpSpPr>
        <p:pic>
          <p:nvPicPr>
            <p:cNvPr id="41" name="图片 40" descr="WXWorkCapture_16358493915808"/>
            <p:cNvPicPr>
              <a:picLocks noChangeAspect="1"/>
            </p:cNvPicPr>
            <p:nvPr>
              <p:custDataLst>
                <p:tags r:id="rId11"/>
              </p:custDataLst>
            </p:nvPr>
          </p:nvPicPr>
          <p:blipFill>
            <a:blip r:embed="rId12"/>
            <a:srcRect t="5064" r="-524" b="4712"/>
            <a:stretch>
              <a:fillRect/>
            </a:stretch>
          </p:blipFill>
          <p:spPr>
            <a:xfrm>
              <a:off x="6000" y="2128"/>
              <a:ext cx="4829" cy="2438"/>
            </a:xfrm>
            <a:prstGeom prst="rect">
              <a:avLst/>
            </a:prstGeom>
          </p:spPr>
        </p:pic>
        <p:sp>
          <p:nvSpPr>
            <p:cNvPr id="42" name="矩形 41"/>
            <p:cNvSpPr/>
            <p:nvPr>
              <p:custDataLst>
                <p:tags r:id="rId13"/>
              </p:custDataLst>
            </p:nvPr>
          </p:nvSpPr>
          <p:spPr>
            <a:xfrm>
              <a:off x="6468" y="3646"/>
              <a:ext cx="421" cy="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p:cNvSpPr/>
            <p:nvPr>
              <p:custDataLst>
                <p:tags r:id="rId14"/>
              </p:custDataLst>
            </p:nvPr>
          </p:nvSpPr>
          <p:spPr>
            <a:xfrm>
              <a:off x="8849" y="4216"/>
              <a:ext cx="327" cy="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pic>
        <p:nvPicPr>
          <p:cNvPr id="3" name="图片 2"/>
          <p:cNvPicPr>
            <a:picLocks noChangeAspect="1"/>
          </p:cNvPicPr>
          <p:nvPr>
            <p:custDataLst>
              <p:tags r:id="rId15"/>
            </p:custDataLst>
          </p:nvPr>
        </p:nvPicPr>
        <p:blipFill>
          <a:blip r:embed="rId16"/>
          <a:stretch>
            <a:fillRect/>
          </a:stretch>
        </p:blipFill>
        <p:spPr>
          <a:xfrm>
            <a:off x="536575" y="1318895"/>
            <a:ext cx="2097405" cy="1170940"/>
          </a:xfrm>
          <a:prstGeom prst="rect">
            <a:avLst/>
          </a:prstGeom>
        </p:spPr>
      </p:pic>
      <p:pic>
        <p:nvPicPr>
          <p:cNvPr id="5" name="图片 4"/>
          <p:cNvPicPr>
            <a:picLocks noChangeAspect="1"/>
          </p:cNvPicPr>
          <p:nvPr>
            <p:custDataLst>
              <p:tags r:id="rId17"/>
            </p:custDataLst>
          </p:nvPr>
        </p:nvPicPr>
        <p:blipFill>
          <a:blip r:embed="rId18"/>
          <a:stretch>
            <a:fillRect/>
          </a:stretch>
        </p:blipFill>
        <p:spPr>
          <a:xfrm>
            <a:off x="610870" y="4594860"/>
            <a:ext cx="1849120" cy="1028700"/>
          </a:xfrm>
          <a:prstGeom prst="rect">
            <a:avLst/>
          </a:prstGeom>
        </p:spPr>
      </p:pic>
    </p:spTree>
    <p:custDataLst>
      <p:tags r:id="rId19"/>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59105" y="1111250"/>
            <a:ext cx="4136390" cy="5318760"/>
          </a:xfrm>
          <a:prstGeom prst="rect">
            <a:avLst/>
          </a:prstGeom>
          <a:noFill/>
        </p:spPr>
        <p:txBody>
          <a:bodyPr wrap="square" rtlCol="0">
            <a:noAutofit/>
          </a:bodyPr>
          <a:lstStyle/>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lang="en-US" sz="1000" b="1">
                <a:latin typeface="Arial" panose="020B0604020202020204" pitchFamily="34" charset="0"/>
                <a:ea typeface="思源黑体 CN Bold" panose="020B0800000000000000" charset="-122"/>
                <a:cs typeface="+mn-lt"/>
              </a:rPr>
              <a:t>1. </a:t>
            </a:r>
            <a:r>
              <a:rPr sz="1000" b="1">
                <a:latin typeface="Arial" panose="020B0604020202020204" pitchFamily="34" charset="0"/>
                <a:ea typeface="思源黑体 CN Bold" panose="020B0800000000000000" charset="-122"/>
                <a:cs typeface="+mn-lt"/>
              </a:rPr>
              <a:t>Downloading </a:t>
            </a:r>
            <a:r>
              <a:rPr sz="1000" b="1">
                <a:latin typeface="Arial" panose="020B0604020202020204" pitchFamily="34" charset="0"/>
                <a:ea typeface="思源黑体 CN Bold" panose="020B0800000000000000" charset="-122"/>
                <a:cs typeface="+mn-lt"/>
                <a:sym typeface="+mn-ea"/>
              </a:rPr>
              <a:t>LaserGRBL</a:t>
            </a:r>
            <a:r>
              <a:rPr lang="en-US" sz="1000" b="1">
                <a:latin typeface="Arial" panose="020B0604020202020204" pitchFamily="34" charset="0"/>
                <a:ea typeface="思源黑体 CN Bold" panose="020B0800000000000000" charset="-122"/>
                <a:cs typeface="+mn-lt"/>
                <a:sym typeface="+mn-ea"/>
              </a:rPr>
              <a:t> </a:t>
            </a:r>
            <a:r>
              <a:rPr sz="1000" b="1">
                <a:latin typeface="Arial" panose="020B0604020202020204" pitchFamily="34" charset="0"/>
                <a:ea typeface="思源黑体 CN Bold" panose="020B0800000000000000" charset="-122"/>
                <a:cs typeface="+mn-lt"/>
              </a:rPr>
              <a:t>software</a:t>
            </a: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lang="en-US" sz="1000" b="1">
                <a:latin typeface="Arial" panose="020B0604020202020204" pitchFamily="34" charset="0"/>
                <a:ea typeface="思源黑体 CN Bold" panose="020B0800000000000000" charset="-122"/>
                <a:cs typeface="+mn-lt"/>
              </a:rPr>
              <a:t>2. I</a:t>
            </a:r>
            <a:r>
              <a:rPr sz="1000" b="1">
                <a:latin typeface="Arial" panose="020B0604020202020204" pitchFamily="34" charset="0"/>
                <a:ea typeface="思源黑体 CN Bold" panose="020B0800000000000000" charset="-122"/>
                <a:cs typeface="+mn-lt"/>
              </a:rPr>
              <a:t>nstalling LaserGRBL</a:t>
            </a: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lang="en-US" sz="1000" b="1">
                <a:latin typeface="Arial" panose="020B0604020202020204" pitchFamily="34" charset="0"/>
                <a:ea typeface="思源黑体 CN Bold" panose="020B0800000000000000" charset="-122"/>
                <a:cs typeface="+mn-lt"/>
              </a:rPr>
              <a:t>3. </a:t>
            </a:r>
            <a:r>
              <a:rPr sz="1000" b="1">
                <a:latin typeface="Arial" panose="020B0604020202020204" pitchFamily="34" charset="0"/>
                <a:ea typeface="思源黑体 CN Bold" panose="020B0800000000000000" charset="-122"/>
                <a:cs typeface="+mn-lt"/>
              </a:rPr>
              <a:t>Adding custom buttons</a:t>
            </a: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lang="en-US" sz="1000" b="1">
                <a:latin typeface="Arial" panose="020B0604020202020204" pitchFamily="34" charset="0"/>
                <a:ea typeface="思源黑体 CN Bold" panose="020B0800000000000000" charset="-122"/>
                <a:cs typeface="+mn-lt"/>
              </a:rPr>
              <a:t>4. C</a:t>
            </a:r>
            <a:r>
              <a:rPr sz="1000" b="1">
                <a:latin typeface="Arial" panose="020B0604020202020204" pitchFamily="34" charset="0"/>
                <a:ea typeface="思源黑体 CN Bold" panose="020B0800000000000000" charset="-122"/>
                <a:cs typeface="+mn-lt"/>
              </a:rPr>
              <a:t>onnect laser engraving machine</a:t>
            </a: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lang="en-US" sz="1000" b="1">
                <a:latin typeface="Arial" panose="020B0604020202020204" pitchFamily="34" charset="0"/>
                <a:ea typeface="思源黑体 CN Bold" panose="020B0800000000000000" charset="-122"/>
                <a:cs typeface="+mn-lt"/>
              </a:rPr>
              <a:t>5. </a:t>
            </a:r>
            <a:r>
              <a:rPr sz="1000" b="1">
                <a:latin typeface="Arial" panose="020B0604020202020204" pitchFamily="34" charset="0"/>
                <a:ea typeface="思源黑体 CN Bold" panose="020B0800000000000000" charset="-122"/>
                <a:cs typeface="+mn-lt"/>
              </a:rPr>
              <a:t>Setting Engraving Parameters</a:t>
            </a: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sz="1000" b="1">
                <a:latin typeface="Arial" panose="020B0604020202020204" pitchFamily="34" charset="0"/>
                <a:ea typeface="思源黑体 CN Bold" panose="020B0800000000000000" charset="-122"/>
                <a:cs typeface="+mn-lt"/>
              </a:rPr>
              <a:t>6. Laser focus adjustment</a:t>
            </a: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sz="1000" b="1">
                <a:latin typeface="Arial" panose="020B0604020202020204" pitchFamily="34" charset="0"/>
                <a:ea typeface="思源黑体 CN Bold" panose="020B0800000000000000" charset="-122"/>
                <a:cs typeface="+mn-lt"/>
              </a:rPr>
              <a:t>7. Positioning</a:t>
            </a: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sz="1000" b="1">
                <a:latin typeface="Arial" panose="020B0604020202020204" pitchFamily="34" charset="0"/>
                <a:ea typeface="思源黑体 CN Bold" panose="020B0800000000000000" charset="-122"/>
                <a:cs typeface="+mn-lt"/>
              </a:rPr>
              <a:t>8. Start, Termination carving or cutting</a:t>
            </a: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endParaRPr sz="1000" b="1">
              <a:latin typeface="Arial" panose="020B0604020202020204" pitchFamily="34" charset="0"/>
              <a:ea typeface="思源黑体 CN Bold" panose="020B0800000000000000" charset="-122"/>
              <a:cs typeface="+mn-lt"/>
            </a:endParaRPr>
          </a:p>
          <a:p>
            <a:pPr>
              <a:lnSpc>
                <a:spcPct val="90000"/>
              </a:lnSpc>
            </a:pPr>
            <a:r>
              <a:rPr lang="en-US" sz="1000" b="1">
                <a:latin typeface="Arial" panose="020B0604020202020204" pitchFamily="34" charset="0"/>
                <a:ea typeface="思源黑体 CN Bold" panose="020B0800000000000000" charset="-122"/>
                <a:cs typeface="+mn-lt"/>
              </a:rPr>
              <a:t>9.</a:t>
            </a:r>
            <a:r>
              <a:rPr sz="1000" b="1">
                <a:latin typeface="Arial" panose="020B0604020202020204" pitchFamily="34" charset="0"/>
                <a:ea typeface="思源黑体 CN Bold" panose="020B0800000000000000" charset="-122"/>
                <a:cs typeface="+mn-lt"/>
              </a:rPr>
              <a:t> LightBurn Installation Tutorial</a:t>
            </a:r>
            <a:endParaRPr sz="1000" b="1">
              <a:latin typeface="Arial" panose="020B0604020202020204" pitchFamily="34" charset="0"/>
              <a:ea typeface="思源黑体 CN Bold" panose="020B0800000000000000" charset="-122"/>
              <a:cs typeface="+mn-lt"/>
            </a:endParaRPr>
          </a:p>
        </p:txBody>
      </p:sp>
      <p:sp>
        <p:nvSpPr>
          <p:cNvPr id="3" name="文本框 2"/>
          <p:cNvSpPr txBox="1"/>
          <p:nvPr>
            <p:custDataLst>
              <p:tags r:id="rId1"/>
            </p:custDataLst>
          </p:nvPr>
        </p:nvSpPr>
        <p:spPr>
          <a:xfrm>
            <a:off x="351790" y="294640"/>
            <a:ext cx="4344670" cy="373380"/>
          </a:xfrm>
          <a:prstGeom prst="rect">
            <a:avLst/>
          </a:prstGeom>
          <a:solidFill>
            <a:schemeClr val="bg2">
              <a:lumMod val="85000"/>
            </a:schemeClr>
          </a:solidFill>
        </p:spPr>
        <p:txBody>
          <a:bodyPr wrap="square" rtlCol="0">
            <a:noAutofit/>
          </a:bodyPr>
          <a:lstStyle/>
          <a:p>
            <a:pPr algn="l"/>
            <a:r>
              <a:rPr sz="1400" b="1">
                <a:latin typeface="Arial" panose="020B0604020202020204" pitchFamily="34" charset="0"/>
                <a:ea typeface="思源黑体 CN Bold" panose="020B0800000000000000" charset="-122"/>
                <a:cs typeface="Arial" panose="020B0604020202020204" pitchFamily="34" charset="0"/>
              </a:rPr>
              <a:t>Part </a:t>
            </a:r>
            <a:r>
              <a:rPr lang="en-US" sz="1400" b="1">
                <a:latin typeface="Arial" panose="020B0604020202020204" pitchFamily="34" charset="0"/>
                <a:ea typeface="思源黑体 CN Bold" panose="020B0800000000000000" charset="-122"/>
                <a:cs typeface="Arial" panose="020B0604020202020204" pitchFamily="34" charset="0"/>
              </a:rPr>
              <a:t>6</a:t>
            </a:r>
            <a:r>
              <a:rPr sz="1400" b="1">
                <a:latin typeface="Arial" panose="020B0604020202020204" pitchFamily="34" charset="0"/>
                <a:ea typeface="思源黑体 CN Bold" panose="020B0800000000000000" charset="-122"/>
                <a:cs typeface="Arial" panose="020B0604020202020204" pitchFamily="34" charset="0"/>
              </a:rPr>
              <a:t>：Software installation and use</a:t>
            </a:r>
            <a:endParaRPr sz="1400" b="1">
              <a:latin typeface="Arial" panose="020B0604020202020204" pitchFamily="34" charset="0"/>
              <a:ea typeface="思源黑体 CN Bold" panose="020B0800000000000000" charset="-122"/>
              <a:cs typeface="Arial" panose="020B0604020202020204" pitchFamily="34" charset="0"/>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t 4：Installation Steps"/>
          <p:cNvSpPr txBox="1">
            <a:spLocks noGrp="1"/>
          </p:cNvSpPr>
          <p:nvPr>
            <p:custDataLst>
              <p:tags r:id="rId1"/>
            </p:custDataLst>
          </p:nvPr>
        </p:nvSpPr>
        <p:spPr>
          <a:xfrm>
            <a:off x="244475" y="506730"/>
            <a:ext cx="4607560" cy="518795"/>
          </a:xfrm>
          <a:prstGeom prst="rect">
            <a:avLst/>
          </a:prstGeom>
        </p:spPr>
        <p:txBody>
          <a:bodyPr vert="horz" lIns="90000" tIns="46800" rIns="90000" bIns="46800" rtlCol="0" anchor="ctr" anchorCtr="0">
            <a:normAutofit/>
          </a:bodyPr>
          <a:lstStyle>
            <a:lvl1pPr algn="ctr" defTabSz="877570">
              <a:defRPr sz="2495" spc="288">
                <a:latin typeface="Helvetica Neue"/>
                <a:ea typeface="Helvetica Neue"/>
                <a:cs typeface="Helvetica Neue"/>
                <a:sym typeface="Helvetica Neue"/>
              </a:defRPr>
            </a:lvl1pPr>
          </a:lstStyle>
          <a:p>
            <a:pPr algn="l"/>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1. Downloading </a:t>
            </a:r>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LaserGRBL </a:t>
            </a:r>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software</a:t>
            </a:r>
            <a:endPar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 name="文本框 4"/>
          <p:cNvSpPr txBox="1"/>
          <p:nvPr>
            <p:custDataLst>
              <p:tags r:id="rId2"/>
            </p:custDataLst>
          </p:nvPr>
        </p:nvSpPr>
        <p:spPr>
          <a:xfrm>
            <a:off x="449580" y="847725"/>
            <a:ext cx="4087495" cy="506730"/>
          </a:xfrm>
          <a:prstGeom prst="rect">
            <a:avLst/>
          </a:prstGeom>
          <a:noFill/>
        </p:spPr>
        <p:txBody>
          <a:bodyPr wrap="square" rtlCol="0">
            <a:spAutoFit/>
          </a:bodyPr>
          <a:lstStyle/>
          <a:p>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LaserGRBL is one of the most popular DIY laser engraving software in the world, LaserGRBL download website:</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endParaRPr>
          </a:p>
          <a:p>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http://lasergrbl.com/download/</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endParaRPr>
          </a:p>
        </p:txBody>
      </p:sp>
      <p:sp>
        <p:nvSpPr>
          <p:cNvPr id="6" name="Part 4：Installation Steps"/>
          <p:cNvSpPr txBox="1">
            <a:spLocks noGrp="1"/>
          </p:cNvSpPr>
          <p:nvPr>
            <p:custDataLst>
              <p:tags r:id="rId3"/>
            </p:custDataLst>
          </p:nvPr>
        </p:nvSpPr>
        <p:spPr>
          <a:xfrm>
            <a:off x="244475" y="1354455"/>
            <a:ext cx="4292600" cy="518795"/>
          </a:xfrm>
          <a:prstGeom prst="rect">
            <a:avLst/>
          </a:prstGeom>
        </p:spPr>
        <p:txBody>
          <a:bodyPr vert="horz" lIns="90000" tIns="46800" rIns="90000" bIns="46800" rtlCol="0" anchor="ctr" anchorCtr="0">
            <a:normAutofit/>
          </a:bodyPr>
          <a:lstStyle>
            <a:lvl1pPr algn="ctr" defTabSz="877570">
              <a:defRPr sz="2495" spc="288">
                <a:latin typeface="Helvetica Neue"/>
                <a:ea typeface="Helvetica Neue"/>
                <a:cs typeface="Helvetica Neue"/>
                <a:sym typeface="Helvetica Neue"/>
              </a:defRPr>
            </a:lvl1pPr>
          </a:lstStyle>
          <a:p>
            <a:pPr algn="l"/>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2. </a:t>
            </a:r>
            <a:r>
              <a:rPr lang="en-US"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I</a:t>
            </a:r>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nstalling LaserGRBL</a:t>
            </a:r>
            <a:endPar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endParaRPr>
          </a:p>
        </p:txBody>
      </p:sp>
      <p:sp>
        <p:nvSpPr>
          <p:cNvPr id="7" name="文本框 6"/>
          <p:cNvSpPr txBox="1"/>
          <p:nvPr>
            <p:custDataLst>
              <p:tags r:id="rId4"/>
            </p:custDataLst>
          </p:nvPr>
        </p:nvSpPr>
        <p:spPr>
          <a:xfrm>
            <a:off x="449580" y="1873250"/>
            <a:ext cx="3950335" cy="506730"/>
          </a:xfrm>
          <a:prstGeom prst="rect">
            <a:avLst/>
          </a:prstGeom>
          <a:noFill/>
        </p:spPr>
        <p:txBody>
          <a:bodyPr wrap="square" rtlCol="0">
            <a:spAutoFit/>
          </a:bodyPr>
          <a:lstStyle/>
          <a:p>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Double-click the software installation package to start the software installation, and keep clicking Next until the installation is complete.</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rPr>
              <a:t>(</a:t>
            </a: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Picture1</a:t>
            </a:r>
            <a:r>
              <a:rPr lang="en-US" sz="8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a:t>
            </a:r>
            <a:endParaRPr lang="en-US" sz="8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endParaRPr>
          </a:p>
        </p:txBody>
      </p:sp>
      <p:grpSp>
        <p:nvGrpSpPr>
          <p:cNvPr id="65" name="组合 64"/>
          <p:cNvGrpSpPr/>
          <p:nvPr/>
        </p:nvGrpSpPr>
        <p:grpSpPr>
          <a:xfrm>
            <a:off x="537210" y="2353945"/>
            <a:ext cx="2601595" cy="1042670"/>
            <a:chOff x="7145" y="2153"/>
            <a:chExt cx="4097" cy="1642"/>
          </a:xfrm>
        </p:grpSpPr>
        <p:pic>
          <p:nvPicPr>
            <p:cNvPr id="8" name="图片 8" descr="图片 8"/>
            <p:cNvPicPr>
              <a:picLocks noChangeAspect="1"/>
            </p:cNvPicPr>
            <p:nvPr>
              <p:custDataLst>
                <p:tags r:id="rId5"/>
              </p:custDataLst>
            </p:nvPr>
          </p:nvPicPr>
          <p:blipFill>
            <a:blip r:embed="rId6"/>
            <a:stretch>
              <a:fillRect/>
            </a:stretch>
          </p:blipFill>
          <p:spPr>
            <a:xfrm>
              <a:off x="7145" y="2153"/>
              <a:ext cx="2108" cy="1642"/>
            </a:xfrm>
            <a:prstGeom prst="rect">
              <a:avLst/>
            </a:prstGeom>
            <a:ln w="12700" cap="flat">
              <a:noFill/>
              <a:miter lim="400000"/>
              <a:headEnd/>
              <a:tailEnd/>
            </a:ln>
            <a:effectLst/>
          </p:spPr>
        </p:pic>
        <p:sp>
          <p:nvSpPr>
            <p:cNvPr id="9" name="Caption"/>
            <p:cNvSpPr/>
            <p:nvPr>
              <p:custDataLst>
                <p:tags r:id="rId7"/>
              </p:custDataLst>
            </p:nvPr>
          </p:nvSpPr>
          <p:spPr>
            <a:xfrm>
              <a:off x="9018" y="2886"/>
              <a:ext cx="2224" cy="518"/>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a:t>
              </a:r>
              <a:r>
                <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1: LaserGRBL </a:t>
              </a: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software installation</a:t>
              </a:r>
              <a:endPar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10" name="Part 4：Installation Steps"/>
          <p:cNvSpPr txBox="1">
            <a:spLocks noGrp="1"/>
          </p:cNvSpPr>
          <p:nvPr>
            <p:custDataLst>
              <p:tags r:id="rId8"/>
            </p:custDataLst>
          </p:nvPr>
        </p:nvSpPr>
        <p:spPr>
          <a:xfrm>
            <a:off x="244475" y="3406775"/>
            <a:ext cx="2526665" cy="403225"/>
          </a:xfrm>
          <a:prstGeom prst="rect">
            <a:avLst/>
          </a:prstGeom>
        </p:spPr>
        <p:txBody>
          <a:bodyPr vert="horz" lIns="90000" tIns="46800" rIns="90000" bIns="46800" rtlCol="0" anchor="ctr" anchorCtr="0">
            <a:normAutofit/>
          </a:bodyPr>
          <a:lstStyle>
            <a:lvl1pPr algn="ctr" defTabSz="877570">
              <a:defRPr sz="2495" spc="288">
                <a:latin typeface="Helvetica Neue"/>
                <a:ea typeface="Helvetica Neue"/>
                <a:cs typeface="Helvetica Neue"/>
                <a:sym typeface="Helvetica Neue"/>
              </a:defRPr>
            </a:lvl1pPr>
          </a:lstStyle>
          <a:p>
            <a:pPr algn="l"/>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3. Adding custom buttons：</a:t>
            </a:r>
            <a:endPar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1" name="文本框 10"/>
          <p:cNvSpPr txBox="1"/>
          <p:nvPr>
            <p:custDataLst>
              <p:tags r:id="rId9"/>
            </p:custDataLst>
          </p:nvPr>
        </p:nvSpPr>
        <p:spPr>
          <a:xfrm>
            <a:off x="393700" y="3642360"/>
            <a:ext cx="3942080" cy="922020"/>
          </a:xfrm>
          <a:prstGeom prst="rect">
            <a:avLst/>
          </a:prstGeom>
          <a:noFill/>
        </p:spPr>
        <p:txBody>
          <a:bodyPr wrap="square" rtlCol="0">
            <a:spAutoFit/>
          </a:bodyPr>
          <a:lstStyle/>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1.The software supports users to add custom buttons, you can add custom buttons in the software according to your usage. We recommend the official Custom Buttons from LaserGRBL. Custom button download address: http://lasergrbl.com/usage/custom-buttons/</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 </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The downloaded custom button is displayed as shown in the figure</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 </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Picture2</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endParaRPr>
          </a:p>
          <a:p>
            <a:pPr lvl="0" algn="l">
              <a:buClrTx/>
              <a:buSzTx/>
              <a:buFontTx/>
            </a:pP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endParaRPr>
          </a:p>
        </p:txBody>
      </p:sp>
      <p:grpSp>
        <p:nvGrpSpPr>
          <p:cNvPr id="64" name="组合 63"/>
          <p:cNvGrpSpPr/>
          <p:nvPr/>
        </p:nvGrpSpPr>
        <p:grpSpPr>
          <a:xfrm>
            <a:off x="449580" y="4396105"/>
            <a:ext cx="2190750" cy="749300"/>
            <a:chOff x="7428" y="4220"/>
            <a:chExt cx="3450" cy="1180"/>
          </a:xfrm>
        </p:grpSpPr>
        <p:pic>
          <p:nvPicPr>
            <p:cNvPr id="12" name="C:\Users\joker\AppData\Local\Temp\WeChat Files\f9f7136c11eb5ed94c5602dd2495075.png" descr="C:\Users\joker\AppData\Local\Temp\WeChat Files\f9f7136c11eb5ed94c5602dd2495075.png"/>
            <p:cNvPicPr>
              <a:picLocks noChangeAspect="1"/>
            </p:cNvPicPr>
            <p:nvPr>
              <p:custDataLst>
                <p:tags r:id="rId10"/>
              </p:custDataLst>
            </p:nvPr>
          </p:nvPicPr>
          <p:blipFill>
            <a:blip r:embed="rId11"/>
            <a:stretch>
              <a:fillRect/>
            </a:stretch>
          </p:blipFill>
          <p:spPr>
            <a:xfrm>
              <a:off x="7428" y="4220"/>
              <a:ext cx="1270" cy="1181"/>
            </a:xfrm>
            <a:prstGeom prst="rect">
              <a:avLst/>
            </a:prstGeom>
            <a:ln w="12700" cap="flat">
              <a:noFill/>
              <a:miter lim="400000"/>
              <a:headEnd/>
              <a:tailEnd/>
            </a:ln>
            <a:effectLst/>
          </p:spPr>
        </p:pic>
        <p:sp>
          <p:nvSpPr>
            <p:cNvPr id="13" name="Caption"/>
            <p:cNvSpPr/>
            <p:nvPr>
              <p:custDataLst>
                <p:tags r:id="rId12"/>
              </p:custDataLst>
            </p:nvPr>
          </p:nvSpPr>
          <p:spPr>
            <a:xfrm>
              <a:off x="8698" y="4531"/>
              <a:ext cx="2181" cy="558"/>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2:</a:t>
              </a: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custom button package</a:t>
              </a:r>
              <a:endPar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14" name="文本框 13"/>
          <p:cNvSpPr txBox="1"/>
          <p:nvPr>
            <p:custDataLst>
              <p:tags r:id="rId13"/>
            </p:custDataLst>
          </p:nvPr>
        </p:nvSpPr>
        <p:spPr>
          <a:xfrm>
            <a:off x="337820" y="5146040"/>
            <a:ext cx="3596005" cy="922020"/>
          </a:xfrm>
          <a:prstGeom prst="rect">
            <a:avLst/>
          </a:prstGeom>
          <a:noFill/>
        </p:spPr>
        <p:txBody>
          <a:bodyPr wrap="square" rtlCol="0">
            <a:spAutoFit/>
          </a:bodyPr>
          <a:lstStyle/>
          <a:p>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rPr>
              <a:t>2.</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Next, we will load the custom buttons into the LaserGRBL software. In the LaserGRBL software, right-click on the blank space next to the bottom button (as shown in Picture 3) -&gt; Import custom button, then select the custom button zip file downloaded</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rPr>
              <a:t> </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to import, keep pressing Yes (Y) until no window pops up. </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rPr>
              <a:t>(</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Picture </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4</a:t>
            </a:r>
            <a:r>
              <a:rPr lang="zh-CN" alt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Picture </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5</a:t>
            </a:r>
            <a:r>
              <a:rPr lang="zh-CN" alt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a:t>
            </a:r>
            <a:endParaRPr lang="zh-CN" alt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endParaRPr>
          </a:p>
        </p:txBody>
      </p:sp>
      <p:grpSp>
        <p:nvGrpSpPr>
          <p:cNvPr id="61" name="officeArt object"/>
          <p:cNvGrpSpPr/>
          <p:nvPr/>
        </p:nvGrpSpPr>
        <p:grpSpPr>
          <a:xfrm>
            <a:off x="537210" y="6065520"/>
            <a:ext cx="2381250" cy="850265"/>
            <a:chOff x="0" y="0"/>
            <a:chExt cx="3629531" cy="1296033"/>
          </a:xfrm>
        </p:grpSpPr>
        <p:pic>
          <p:nvPicPr>
            <p:cNvPr id="16" name="图片 2" descr="图片 2"/>
            <p:cNvPicPr>
              <a:picLocks noChangeAspect="1"/>
            </p:cNvPicPr>
            <p:nvPr>
              <p:custDataLst>
                <p:tags r:id="rId14"/>
              </p:custDataLst>
            </p:nvPr>
          </p:nvPicPr>
          <p:blipFill>
            <a:blip r:embed="rId15"/>
            <a:stretch>
              <a:fillRect/>
            </a:stretch>
          </p:blipFill>
          <p:spPr>
            <a:xfrm>
              <a:off x="0" y="0"/>
              <a:ext cx="3629532" cy="895475"/>
            </a:xfrm>
            <a:prstGeom prst="rect">
              <a:avLst/>
            </a:prstGeom>
            <a:ln w="12700" cap="flat">
              <a:noFill/>
              <a:miter lim="400000"/>
              <a:headEnd/>
              <a:tailEnd/>
            </a:ln>
            <a:effectLst/>
          </p:spPr>
        </p:pic>
        <p:sp>
          <p:nvSpPr>
            <p:cNvPr id="17" name="Caption"/>
            <p:cNvSpPr/>
            <p:nvPr>
              <p:custDataLst>
                <p:tags r:id="rId16"/>
              </p:custDataLst>
            </p:nvPr>
          </p:nvSpPr>
          <p:spPr>
            <a:xfrm>
              <a:off x="0" y="997075"/>
              <a:ext cx="3629532" cy="29895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8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Picture </a:t>
              </a:r>
              <a:r>
                <a:rPr lang="en-US" altLang="zh-CN" sz="800" b="1"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3: adding custom button</a:t>
              </a:r>
              <a:endParaRPr lang="en-US" altLang="zh-CN" sz="800" b="1"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grpSp>
      <p:grpSp>
        <p:nvGrpSpPr>
          <p:cNvPr id="1073741836" name="officeArt object"/>
          <p:cNvGrpSpPr/>
          <p:nvPr/>
        </p:nvGrpSpPr>
        <p:grpSpPr>
          <a:xfrm>
            <a:off x="3033395" y="5929630"/>
            <a:ext cx="1819275" cy="1217930"/>
            <a:chOff x="-356940" y="0"/>
            <a:chExt cx="3271254" cy="2012997"/>
          </a:xfrm>
        </p:grpSpPr>
        <p:pic>
          <p:nvPicPr>
            <p:cNvPr id="1073741834" name="图片 9" descr="图片 9"/>
            <p:cNvPicPr>
              <a:picLocks noChangeAspect="1"/>
            </p:cNvPicPr>
            <p:nvPr>
              <p:custDataLst>
                <p:tags r:id="rId17"/>
              </p:custDataLst>
            </p:nvPr>
          </p:nvPicPr>
          <p:blipFill>
            <a:blip r:embed="rId18"/>
            <a:stretch>
              <a:fillRect/>
            </a:stretch>
          </p:blipFill>
          <p:spPr>
            <a:xfrm>
              <a:off x="0" y="0"/>
              <a:ext cx="2695951" cy="1571844"/>
            </a:xfrm>
            <a:prstGeom prst="rect">
              <a:avLst/>
            </a:prstGeom>
            <a:ln w="12700" cap="flat">
              <a:noFill/>
              <a:miter lim="400000"/>
              <a:headEnd/>
              <a:tailEnd/>
            </a:ln>
            <a:effectLst/>
          </p:spPr>
        </p:pic>
        <p:sp>
          <p:nvSpPr>
            <p:cNvPr id="1073741835" name="Caption"/>
            <p:cNvSpPr/>
            <p:nvPr>
              <p:custDataLst>
                <p:tags r:id="rId19"/>
              </p:custDataLst>
            </p:nvPr>
          </p:nvSpPr>
          <p:spPr>
            <a:xfrm>
              <a:off x="-356940" y="1672831"/>
              <a:ext cx="3271254" cy="340166"/>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800" kern="100">
                  <a:solidFill>
                    <a:srgbClr val="000000"/>
                  </a:solidFill>
                  <a:latin typeface="Arial Unicode MS" panose="020B0604020202020204" charset="-122"/>
                  <a:ea typeface="Arial Unicode MS" panose="020B0604020202020204" charset="-122"/>
                  <a:cs typeface="Arial Unicode MS" panose="020B0604020202020204" charset="-122"/>
                  <a:sym typeface="Times New Roman" panose="02020603050405020304"/>
                </a:rPr>
                <a:t>Picture</a:t>
              </a:r>
              <a:r>
                <a:rPr lang="en-US" altLang="zh-CN" sz="800" b="1" kern="100">
                  <a:solidFill>
                    <a:srgbClr val="000000"/>
                  </a:solidFill>
                  <a:latin typeface="Helvetica" panose="020B0604020202020204"/>
                  <a:ea typeface="Arial Unicode MS" panose="020B0604020202020204" charset="-122"/>
                  <a:cs typeface="Arial Unicode MS" panose="020B0604020202020204" charset="-122"/>
                  <a:sym typeface="Times New Roman" panose="02020603050405020304"/>
                </a:rPr>
                <a:t> 4:  </a:t>
              </a:r>
              <a:r>
                <a:rPr lang="en-US" altLang="zh-CN" sz="800" kern="100">
                  <a:solidFill>
                    <a:srgbClr val="000000"/>
                  </a:solidFill>
                  <a:latin typeface="Arial Unicode MS" panose="020B0604020202020204" charset="-122"/>
                  <a:ea typeface="Arial Unicode MS" panose="020B0604020202020204" charset="-122"/>
                  <a:cs typeface="Arial Unicode MS" panose="020B0604020202020204" charset="-122"/>
                  <a:sym typeface="Times New Roman" panose="02020603050405020304"/>
                </a:rPr>
                <a:t>custom button loading</a:t>
              </a:r>
              <a:endParaRPr lang="en-US" altLang="zh-CN" sz="800" b="1" kern="100">
                <a:solidFill>
                  <a:srgbClr val="000000"/>
                </a:solidFill>
                <a:latin typeface="Arial Unicode MS" panose="020B0604020202020204" charset="-122"/>
                <a:ea typeface="Arial Unicode MS" panose="020B0604020202020204" charset="-122"/>
                <a:cs typeface="Arial Unicode MS" panose="020B0604020202020204" charset="-122"/>
                <a:sym typeface="Times New Roman" panose="02020603050405020304"/>
              </a:endParaRPr>
            </a:p>
          </p:txBody>
        </p:sp>
      </p:grpSp>
    </p:spTree>
    <p:custDataLst>
      <p:tags r:id="rId20"/>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941705" y="367665"/>
            <a:ext cx="3365500" cy="229870"/>
          </a:xfrm>
          <a:prstGeom prst="rect">
            <a:avLst/>
          </a:prstGeom>
          <a:noFill/>
        </p:spPr>
        <p:txBody>
          <a:bodyPr wrap="square" rtlCol="0">
            <a:spAutoFit/>
          </a:bodyPr>
          <a:lstStyle/>
          <a:p>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The installed software is shown as the following figure.</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endParaRPr>
          </a:p>
        </p:txBody>
      </p:sp>
      <p:pic>
        <p:nvPicPr>
          <p:cNvPr id="5" name="图片 1"/>
          <p:cNvPicPr>
            <a:picLocks noChangeAspect="1"/>
          </p:cNvPicPr>
          <p:nvPr>
            <p:custDataLst>
              <p:tags r:id="rId2"/>
            </p:custDataLst>
          </p:nvPr>
        </p:nvPicPr>
        <p:blipFill>
          <a:blip r:embed="rId3"/>
          <a:stretch>
            <a:fillRect/>
          </a:stretch>
        </p:blipFill>
        <p:spPr>
          <a:xfrm>
            <a:off x="1285240" y="664210"/>
            <a:ext cx="2678430" cy="1190625"/>
          </a:xfrm>
          <a:prstGeom prst="rect">
            <a:avLst/>
          </a:prstGeom>
          <a:noFill/>
          <a:ln>
            <a:noFill/>
          </a:ln>
        </p:spPr>
      </p:pic>
      <p:sp>
        <p:nvSpPr>
          <p:cNvPr id="6" name="Caption"/>
          <p:cNvSpPr/>
          <p:nvPr>
            <p:custDataLst>
              <p:tags r:id="rId4"/>
            </p:custDataLst>
          </p:nvPr>
        </p:nvSpPr>
        <p:spPr>
          <a:xfrm>
            <a:off x="1150303" y="1985645"/>
            <a:ext cx="2948305" cy="26225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5:</a:t>
            </a: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Software button </a:t>
            </a:r>
            <a:endPar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indent="0">
              <a:lnSpc>
                <a:spcPct val="120000"/>
              </a:lnSpc>
            </a:pP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a:t>
            </a:r>
            <a:endPar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8" name="Part 4：Installation Steps"/>
          <p:cNvSpPr txBox="1">
            <a:spLocks noGrp="1"/>
          </p:cNvSpPr>
          <p:nvPr>
            <p:custDataLst>
              <p:tags r:id="rId5"/>
            </p:custDataLst>
          </p:nvPr>
        </p:nvSpPr>
        <p:spPr>
          <a:xfrm>
            <a:off x="227330" y="2226945"/>
            <a:ext cx="3592830" cy="518795"/>
          </a:xfrm>
          <a:prstGeom prst="rect">
            <a:avLst/>
          </a:prstGeom>
        </p:spPr>
        <p:txBody>
          <a:bodyPr vert="horz" lIns="90000" tIns="46800" rIns="90000" bIns="46800" rtlCol="0" anchor="ctr" anchorCtr="0">
            <a:normAutofit/>
          </a:bodyPr>
          <a:lstStyle>
            <a:lvl1pPr algn="ctr" defTabSz="877570">
              <a:defRPr sz="2495" spc="288">
                <a:latin typeface="Helvetica Neue"/>
                <a:ea typeface="Helvetica Neue"/>
                <a:cs typeface="Helvetica Neue"/>
                <a:sym typeface="Helvetica Neue"/>
              </a:defRPr>
            </a:lvl1pPr>
          </a:lstStyle>
          <a:p>
            <a:pPr algn="l"/>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4. </a:t>
            </a:r>
            <a:r>
              <a:rPr lang="en-US"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C</a:t>
            </a:r>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rPr>
              <a:t>onnect laser engraving machine</a:t>
            </a:r>
            <a:endPar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endParaRPr>
          </a:p>
        </p:txBody>
      </p:sp>
      <p:sp>
        <p:nvSpPr>
          <p:cNvPr id="9" name="文本框 8"/>
          <p:cNvSpPr txBox="1"/>
          <p:nvPr>
            <p:custDataLst>
              <p:tags r:id="rId6"/>
            </p:custDataLst>
          </p:nvPr>
        </p:nvSpPr>
        <p:spPr>
          <a:xfrm>
            <a:off x="377825" y="2620010"/>
            <a:ext cx="4086225" cy="1337945"/>
          </a:xfrm>
          <a:prstGeom prst="rect">
            <a:avLst/>
          </a:prstGeom>
          <a:noFill/>
        </p:spPr>
        <p:txBody>
          <a:bodyPr wrap="square" rtlCol="0">
            <a:spAutoFit/>
          </a:bodyPr>
          <a:lstStyle/>
          <a:p>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A.Connect the engraver to a computer with LaserGBRL software installed.</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endParaRPr>
          </a:p>
          <a:p>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B. Plug in the power supply of the engraving machine.</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endParaRPr>
          </a:p>
          <a:p>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C. Open  the LaserGRBL software</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endParaRPr>
          </a:p>
          <a:p>
            <a:r>
              <a:rPr sz="900">
                <a:solidFill>
                  <a:srgbClr val="000000"/>
                </a:solidFill>
                <a:uFillTx/>
                <a:latin typeface="Arial" panose="020B0604020202020204" pitchFamily="34" charset="0"/>
                <a:ea typeface="思源黑体 CN Bold" panose="020B0800000000000000" charset="-122"/>
                <a:cs typeface="Arial" panose="020B0604020202020204" pitchFamily="34" charset="0"/>
              </a:rPr>
              <a:t>D.Select the correct port number and baud rate in the software - 115200, (in general, COM ports do not need to be selected manually, but if you have more than one serial device connected to the computer, it needs to do so, you can find the port of the laser engraver in the device manager of the Windows system, Or you can simply try the port numbers displayed one by one).</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endParaRPr>
          </a:p>
        </p:txBody>
      </p:sp>
      <p:pic>
        <p:nvPicPr>
          <p:cNvPr id="10" name="图片 37" descr="2.6"/>
          <p:cNvPicPr>
            <a:picLocks noChangeAspect="1"/>
          </p:cNvPicPr>
          <p:nvPr>
            <p:custDataLst>
              <p:tags r:id="rId7"/>
            </p:custDataLst>
          </p:nvPr>
        </p:nvPicPr>
        <p:blipFill>
          <a:blip r:embed="rId8"/>
          <a:srcRect b="20780"/>
          <a:stretch>
            <a:fillRect/>
          </a:stretch>
        </p:blipFill>
        <p:spPr>
          <a:xfrm>
            <a:off x="1155065" y="4074160"/>
            <a:ext cx="751205" cy="1302385"/>
          </a:xfrm>
          <a:prstGeom prst="rect">
            <a:avLst/>
          </a:prstGeom>
        </p:spPr>
      </p:pic>
      <p:sp>
        <p:nvSpPr>
          <p:cNvPr id="11" name="Caption"/>
          <p:cNvSpPr/>
          <p:nvPr>
            <p:custDataLst>
              <p:tags r:id="rId9"/>
            </p:custDataLst>
          </p:nvPr>
        </p:nvSpPr>
        <p:spPr>
          <a:xfrm>
            <a:off x="1906270" y="4718685"/>
            <a:ext cx="1913890" cy="28130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lvl="0" algn="ctr">
              <a:buClrTx/>
              <a:buSzTx/>
              <a:buFontTx/>
              <a:tabLst>
                <a:tab pos="730250" algn="l"/>
              </a:tabLst>
            </a:pP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Check the port number</a:t>
            </a:r>
            <a:endPar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ctr">
              <a:buClrTx/>
              <a:buSzTx/>
              <a:buFontTx/>
              <a:tabLst>
                <a:tab pos="730250" algn="l"/>
              </a:tabLst>
            </a:pP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a:t>
            </a:r>
            <a:endPar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Tree>
    <p:custDataLst>
      <p:tags r:id="rId10"/>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27330" y="238125"/>
            <a:ext cx="4505960" cy="1009650"/>
          </a:xfrm>
          <a:prstGeom prst="rect">
            <a:avLst/>
          </a:prstGeom>
          <a:noFill/>
        </p:spPr>
        <p:txBody>
          <a:bodyPr wrap="square" rtlCol="0">
            <a:noAutofit/>
          </a:bodyPr>
          <a:lstStyle/>
          <a:p>
            <a:r>
              <a:rPr sz="900">
                <a:solidFill>
                  <a:srgbClr val="000000"/>
                </a:solidFill>
                <a:uFillTx/>
                <a:latin typeface="Arial" panose="020B0604020202020204" pitchFamily="34" charset="0"/>
                <a:ea typeface="等线" panose="02010600030101010101" charset="-122"/>
                <a:cs typeface="Arial" panose="020B0604020202020204" pitchFamily="34" charset="0"/>
              </a:rPr>
              <a:t>E.First, install CH340 Driver. In the LaserGRBL software, click "Tools"&gt;"install CH340 Driver" to install the driver, and restart the computer after installation to connect.</a:t>
            </a:r>
            <a:endParaRPr sz="900">
              <a:solidFill>
                <a:srgbClr val="000000"/>
              </a:solidFill>
              <a:uFillTx/>
              <a:latin typeface="Arial" panose="020B0604020202020204" pitchFamily="34" charset="0"/>
              <a:ea typeface="等线" panose="02010600030101010101" charset="-122"/>
              <a:cs typeface="Arial" panose="020B0604020202020204" pitchFamily="34" charset="0"/>
            </a:endParaRPr>
          </a:p>
          <a:p>
            <a:endParaRPr sz="900">
              <a:solidFill>
                <a:srgbClr val="000000"/>
              </a:solidFill>
              <a:uFillTx/>
              <a:latin typeface="Arial" panose="020B0604020202020204" pitchFamily="34" charset="0"/>
              <a:ea typeface="等线" panose="02010600030101010101" charset="-122"/>
              <a:cs typeface="Arial" panose="020B0604020202020204" pitchFamily="34" charset="0"/>
            </a:endParaRPr>
          </a:p>
          <a:p>
            <a:r>
              <a:rPr sz="900">
                <a:solidFill>
                  <a:srgbClr val="000000"/>
                </a:solidFill>
                <a:uFillTx/>
                <a:latin typeface="Arial" panose="020B0604020202020204" pitchFamily="34" charset="0"/>
                <a:ea typeface="等线" panose="02010600030101010101" charset="-122"/>
                <a:cs typeface="Arial" panose="020B0604020202020204" pitchFamily="34" charset="0"/>
              </a:rPr>
              <a:t>F.Click on the lightning connection logo in the software. When the lightning logo changes to a red X, the connection is success.</a:t>
            </a:r>
            <a:endParaRPr sz="900">
              <a:solidFill>
                <a:srgbClr val="000000"/>
              </a:solidFill>
              <a:uFillTx/>
              <a:latin typeface="Arial" panose="020B0604020202020204" pitchFamily="34" charset="0"/>
              <a:ea typeface="等线" panose="02010600030101010101" charset="-122"/>
              <a:cs typeface="Arial" panose="020B0604020202020204" pitchFamily="34" charset="0"/>
            </a:endParaRPr>
          </a:p>
        </p:txBody>
      </p:sp>
      <p:sp>
        <p:nvSpPr>
          <p:cNvPr id="7" name="Caption"/>
          <p:cNvSpPr txBox="1"/>
          <p:nvPr>
            <p:custDataLst>
              <p:tags r:id="rId2"/>
            </p:custDataLst>
          </p:nvPr>
        </p:nvSpPr>
        <p:spPr>
          <a:xfrm>
            <a:off x="306070" y="2411730"/>
            <a:ext cx="4427220" cy="508635"/>
          </a:xfrm>
          <a:prstGeom prst="roundRect">
            <a:avLst>
              <a:gd name="adj" fmla="val 0"/>
            </a:avLst>
          </a:prstGeom>
          <a:noFill/>
        </p:spPr>
        <p:txBody>
          <a:bodyPr wrap="square" lIns="91440" tIns="45720" rIns="91440" bIns="45720" numCol="1" rtlCol="0" anchor="t">
            <a:noAutofit/>
          </a:bodyPr>
          <a:lstStyle/>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G. The computer and engraving machine chain machine failure, need to update the drive, the method is as follows </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8" name="组合 7"/>
          <p:cNvGrpSpPr/>
          <p:nvPr/>
        </p:nvGrpSpPr>
        <p:grpSpPr>
          <a:xfrm>
            <a:off x="607060" y="1151255"/>
            <a:ext cx="4175165" cy="1139693"/>
            <a:chOff x="1531" y="1391"/>
            <a:chExt cx="8299" cy="2265"/>
          </a:xfrm>
        </p:grpSpPr>
        <p:pic>
          <p:nvPicPr>
            <p:cNvPr id="9" name="图片 33" descr="655eb776bbdfa9c7cd2a5b13f1fe57d"/>
            <p:cNvPicPr>
              <a:picLocks noChangeAspect="1"/>
            </p:cNvPicPr>
            <p:nvPr>
              <p:custDataLst>
                <p:tags r:id="rId3"/>
              </p:custDataLst>
            </p:nvPr>
          </p:nvPicPr>
          <p:blipFill>
            <a:blip r:embed="rId4"/>
            <a:stretch>
              <a:fillRect/>
            </a:stretch>
          </p:blipFill>
          <p:spPr>
            <a:xfrm>
              <a:off x="1531" y="1457"/>
              <a:ext cx="3556" cy="1442"/>
            </a:xfrm>
            <a:prstGeom prst="rect">
              <a:avLst/>
            </a:prstGeom>
          </p:spPr>
        </p:pic>
        <p:pic>
          <p:nvPicPr>
            <p:cNvPr id="10" name="图片 2"/>
            <p:cNvPicPr>
              <a:picLocks noChangeAspect="1"/>
            </p:cNvPicPr>
            <p:nvPr>
              <p:custDataLst>
                <p:tags r:id="rId5"/>
              </p:custDataLst>
            </p:nvPr>
          </p:nvPicPr>
          <p:blipFill>
            <a:blip r:embed="rId6"/>
            <a:stretch>
              <a:fillRect/>
            </a:stretch>
          </p:blipFill>
          <p:spPr>
            <a:xfrm>
              <a:off x="5688" y="1391"/>
              <a:ext cx="3430" cy="1768"/>
            </a:xfrm>
            <a:prstGeom prst="rect">
              <a:avLst/>
            </a:prstGeom>
            <a:noFill/>
            <a:ln>
              <a:noFill/>
            </a:ln>
          </p:spPr>
        </p:pic>
        <p:sp>
          <p:nvSpPr>
            <p:cNvPr id="11" name="Caption"/>
            <p:cNvSpPr/>
            <p:nvPr>
              <p:custDataLst>
                <p:tags r:id="rId7"/>
              </p:custDataLst>
            </p:nvPr>
          </p:nvSpPr>
          <p:spPr>
            <a:xfrm>
              <a:off x="1531" y="3185"/>
              <a:ext cx="8299" cy="471"/>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lvl="0" algn="ctr">
                <a:buClrTx/>
                <a:buSzTx/>
                <a:buFontTx/>
                <a:tabLst>
                  <a:tab pos="730250" algn="l"/>
                </a:tabLst>
              </a:pPr>
              <a:r>
                <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Connect the engraving machine</a:t>
              </a:r>
              <a:endParaRPr lang="en-US" altLang="zh-CN" sz="8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12" name="Caption"/>
          <p:cNvSpPr txBox="1"/>
          <p:nvPr>
            <p:custDataLst>
              <p:tags r:id="rId8"/>
            </p:custDataLst>
          </p:nvPr>
        </p:nvSpPr>
        <p:spPr>
          <a:xfrm>
            <a:off x="555625" y="2759075"/>
            <a:ext cx="4035425" cy="587375"/>
          </a:xfrm>
          <a:prstGeom prst="roundRect">
            <a:avLst>
              <a:gd name="adj" fmla="val 0"/>
            </a:avLst>
          </a:prstGeom>
          <a:noFill/>
        </p:spPr>
        <p:txBody>
          <a:bodyPr wrap="square" lIns="91440" tIns="45720" rIns="91440" bIns="45720" numCol="1" rtlCol="0" anchor="t">
            <a:noAutofit/>
          </a:bodyPr>
          <a:lstStyle/>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In LaserGRBL, click "Tools" &gt; in turn.</a:t>
            </a:r>
            <a:r>
              <a:rPr lang="en-US" sz="900">
                <a:solidFill>
                  <a:srgbClr val="000000"/>
                </a:solidFill>
                <a:highlight>
                  <a:srgbClr val="FFFF00"/>
                </a:highlight>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I</a:t>
            </a:r>
            <a:r>
              <a:rPr sz="900">
                <a:solidFill>
                  <a:srgbClr val="000000"/>
                </a:solidFill>
                <a:highlight>
                  <a:srgbClr val="FFFF00"/>
                </a:highlight>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nstall CH340 Driver </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"Update and install the Driver, restart the computer after the update, and then connect, as shown in the picture below.</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13" name="组合 12"/>
          <p:cNvGrpSpPr/>
          <p:nvPr/>
        </p:nvGrpSpPr>
        <p:grpSpPr>
          <a:xfrm>
            <a:off x="306070" y="3481070"/>
            <a:ext cx="4368177" cy="2189183"/>
            <a:chOff x="542" y="4980"/>
            <a:chExt cx="7632" cy="3826"/>
          </a:xfrm>
        </p:grpSpPr>
        <p:grpSp>
          <p:nvGrpSpPr>
            <p:cNvPr id="14" name="组合 13"/>
            <p:cNvGrpSpPr/>
            <p:nvPr/>
          </p:nvGrpSpPr>
          <p:grpSpPr>
            <a:xfrm>
              <a:off x="542" y="4980"/>
              <a:ext cx="3909" cy="1821"/>
              <a:chOff x="1178" y="4598"/>
              <a:chExt cx="3909" cy="1821"/>
            </a:xfrm>
          </p:grpSpPr>
          <p:grpSp>
            <p:nvGrpSpPr>
              <p:cNvPr id="17" name="组合 12"/>
              <p:cNvGrpSpPr/>
              <p:nvPr/>
            </p:nvGrpSpPr>
            <p:grpSpPr>
              <a:xfrm>
                <a:off x="1571" y="4598"/>
                <a:ext cx="3516" cy="1821"/>
                <a:chOff x="8584" y="196148"/>
                <a:chExt cx="7446" cy="3856"/>
              </a:xfrm>
            </p:grpSpPr>
            <p:pic>
              <p:nvPicPr>
                <p:cNvPr id="20" name="图片 17" descr="1"/>
                <p:cNvPicPr>
                  <a:picLocks noChangeAspect="1"/>
                </p:cNvPicPr>
                <p:nvPr>
                  <p:custDataLst>
                    <p:tags r:id="rId9"/>
                  </p:custDataLst>
                </p:nvPr>
              </p:nvPicPr>
              <p:blipFill>
                <a:blip r:embed="rId10"/>
                <a:stretch>
                  <a:fillRect/>
                </a:stretch>
              </p:blipFill>
              <p:spPr>
                <a:xfrm>
                  <a:off x="8584" y="196148"/>
                  <a:ext cx="7446" cy="3856"/>
                </a:xfrm>
                <a:prstGeom prst="rect">
                  <a:avLst/>
                </a:prstGeom>
              </p:spPr>
            </p:pic>
            <p:sp>
              <p:nvSpPr>
                <p:cNvPr id="21" name="右箭头 2"/>
                <p:cNvSpPr/>
                <p:nvPr>
                  <p:custDataLst>
                    <p:tags r:id="rId11"/>
                  </p:custDataLst>
                </p:nvPr>
              </p:nvSpPr>
              <p:spPr>
                <a:xfrm>
                  <a:off x="9831" y="197537"/>
                  <a:ext cx="360" cy="225"/>
                </a:xfrm>
                <a:prstGeom prst="rightArrow">
                  <a:avLst/>
                </a:prstGeom>
                <a:solidFill>
                  <a:schemeClr val="tx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sp>
          </p:grpSp>
          <p:sp>
            <p:nvSpPr>
              <p:cNvPr id="22" name="流程图: 可选过程 21"/>
              <p:cNvSpPr/>
              <p:nvPr>
                <p:custDataLst>
                  <p:tags r:id="rId12"/>
                </p:custDataLst>
              </p:nvPr>
            </p:nvSpPr>
            <p:spPr>
              <a:xfrm>
                <a:off x="1178" y="5181"/>
                <a:ext cx="982" cy="263"/>
              </a:xfrm>
              <a:prstGeom prst="flowChartAlternateProcess">
                <a:avLst/>
              </a:prstGeom>
              <a:solidFill>
                <a:srgbClr val="FFFFFF"/>
              </a:solidFill>
              <a:ln w="9525" cap="flat" cmpd="sng" algn="ctr">
                <a:solidFill>
                  <a:srgbClr val="000000"/>
                </a:solidFill>
                <a:prstDash val="solid"/>
                <a:round/>
                <a:headEnd type="none" w="med" len="med"/>
                <a:tailEnd type="none" w="med" len="med"/>
              </a:ln>
            </p:spPr>
            <p:txBody>
              <a:bodyPr vertOverflow="clip" horzOverflow="clip" wrap="square" lIns="18288" tIns="0" rIns="0" bIns="0" rtlCol="0" anchor="t" upright="1"/>
              <a:lstStyle>
                <a:defPPr>
                  <a:defRPr lang="zh-CN"/>
                </a:defPPr>
                <a:lvl1pPr marL="0" algn="l" defTabSz="914400" rtl="0" eaLnBrk="1" latinLnBrk="0" hangingPunct="1">
                  <a:defRPr sz="1100">
                    <a:latin typeface="+mn-lt"/>
                    <a:ea typeface="+mn-ea"/>
                    <a:cs typeface="+mn-cs"/>
                  </a:defRPr>
                </a:lvl1pPr>
                <a:lvl2pPr marL="457200" algn="l" defTabSz="914400" rtl="0" eaLnBrk="1" latinLnBrk="0" hangingPunct="1">
                  <a:defRPr sz="1100">
                    <a:latin typeface="+mn-lt"/>
                    <a:ea typeface="+mn-ea"/>
                    <a:cs typeface="+mn-cs"/>
                  </a:defRPr>
                </a:lvl2pPr>
                <a:lvl3pPr marL="914400" algn="l" defTabSz="914400" rtl="0" eaLnBrk="1" latinLnBrk="0" hangingPunct="1">
                  <a:defRPr sz="1100">
                    <a:latin typeface="+mn-lt"/>
                    <a:ea typeface="+mn-ea"/>
                    <a:cs typeface="+mn-cs"/>
                  </a:defRPr>
                </a:lvl3pPr>
                <a:lvl4pPr marL="1371600" algn="l" defTabSz="914400" rtl="0" eaLnBrk="1" latinLnBrk="0" hangingPunct="1">
                  <a:defRPr sz="1100">
                    <a:latin typeface="+mn-lt"/>
                    <a:ea typeface="+mn-ea"/>
                    <a:cs typeface="+mn-cs"/>
                  </a:defRPr>
                </a:lvl4pPr>
                <a:lvl5pPr marL="1828800" algn="l" defTabSz="914400" rtl="0" eaLnBrk="1" latinLnBrk="0" hangingPunct="1">
                  <a:defRPr sz="1100">
                    <a:latin typeface="+mn-lt"/>
                    <a:ea typeface="+mn-ea"/>
                    <a:cs typeface="+mn-cs"/>
                  </a:defRPr>
                </a:lvl5pPr>
                <a:lvl6pPr marL="2286000" algn="l" defTabSz="914400" rtl="0" eaLnBrk="1" latinLnBrk="0" hangingPunct="1">
                  <a:defRPr sz="1100">
                    <a:latin typeface="+mn-lt"/>
                    <a:ea typeface="+mn-ea"/>
                    <a:cs typeface="+mn-cs"/>
                  </a:defRPr>
                </a:lvl6pPr>
                <a:lvl7pPr marL="2743200" algn="l" defTabSz="914400" rtl="0" eaLnBrk="1" latinLnBrk="0" hangingPunct="1">
                  <a:defRPr sz="1100">
                    <a:latin typeface="+mn-lt"/>
                    <a:ea typeface="+mn-ea"/>
                    <a:cs typeface="+mn-cs"/>
                  </a:defRPr>
                </a:lvl7pPr>
                <a:lvl8pPr marL="3200400" algn="l" defTabSz="914400" rtl="0" eaLnBrk="1" latinLnBrk="0" hangingPunct="1">
                  <a:defRPr sz="1100">
                    <a:latin typeface="+mn-lt"/>
                    <a:ea typeface="+mn-ea"/>
                    <a:cs typeface="+mn-cs"/>
                  </a:defRPr>
                </a:lvl8pPr>
                <a:lvl9pPr marL="3657600" algn="l" defTabSz="914400" rtl="0" eaLnBrk="1" latinLnBrk="0" hangingPunct="1">
                  <a:defRPr sz="1100">
                    <a:latin typeface="+mn-lt"/>
                    <a:ea typeface="+mn-ea"/>
                    <a:cs typeface="+mn-cs"/>
                  </a:defRPr>
                </a:lvl9pPr>
              </a:lstStyle>
              <a:p>
                <a:pPr algn="l"/>
                <a:r>
                  <a:rPr lang="en-US" altLang="zh-CN" sz="900" kern="100">
                    <a:solidFill>
                      <a:srgbClr val="333333"/>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Installation</a:t>
                </a:r>
                <a:endParaRPr lang="en-US" altLang="zh-CN" sz="900" kern="100">
                  <a:solidFill>
                    <a:srgbClr val="333333"/>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endParaRPr lang="en-US" altLang="zh-CN" sz="900" kern="100">
                  <a:solidFill>
                    <a:srgbClr val="333333"/>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pic>
          <p:nvPicPr>
            <p:cNvPr id="23" name="图片 45" descr="2"/>
            <p:cNvPicPr>
              <a:picLocks noChangeAspect="1"/>
            </p:cNvPicPr>
            <p:nvPr>
              <p:custDataLst>
                <p:tags r:id="rId13"/>
              </p:custDataLst>
            </p:nvPr>
          </p:nvPicPr>
          <p:blipFill>
            <a:blip r:embed="rId14"/>
            <a:srcRect l="10685" t="6326" r="5553" b="15123"/>
            <a:stretch>
              <a:fillRect/>
            </a:stretch>
          </p:blipFill>
          <p:spPr>
            <a:xfrm>
              <a:off x="4778" y="5091"/>
              <a:ext cx="3396" cy="1692"/>
            </a:xfrm>
            <a:prstGeom prst="rect">
              <a:avLst/>
            </a:prstGeom>
          </p:spPr>
        </p:pic>
        <p:grpSp>
          <p:nvGrpSpPr>
            <p:cNvPr id="24" name="组合 23"/>
            <p:cNvGrpSpPr/>
            <p:nvPr/>
          </p:nvGrpSpPr>
          <p:grpSpPr>
            <a:xfrm>
              <a:off x="4540" y="7385"/>
              <a:ext cx="3633" cy="1421"/>
              <a:chOff x="-3808" y="8142"/>
              <a:chExt cx="4843" cy="1677"/>
            </a:xfrm>
          </p:grpSpPr>
          <p:pic>
            <p:nvPicPr>
              <p:cNvPr id="25" name="图片 5"/>
              <p:cNvPicPr>
                <a:picLocks noChangeAspect="1"/>
              </p:cNvPicPr>
              <p:nvPr>
                <p:custDataLst>
                  <p:tags r:id="rId15"/>
                </p:custDataLst>
              </p:nvPr>
            </p:nvPicPr>
            <p:blipFill>
              <a:blip r:embed="rId16"/>
              <a:stretch>
                <a:fillRect/>
              </a:stretch>
            </p:blipFill>
            <p:spPr>
              <a:xfrm>
                <a:off x="-3808" y="8142"/>
                <a:ext cx="4843" cy="1677"/>
              </a:xfrm>
              <a:prstGeom prst="rect">
                <a:avLst/>
              </a:prstGeom>
            </p:spPr>
          </p:pic>
          <p:sp>
            <p:nvSpPr>
              <p:cNvPr id="26" name="椭圆 6"/>
              <p:cNvSpPr/>
              <p:nvPr>
                <p:custDataLst>
                  <p:tags r:id="rId17"/>
                </p:custDataLst>
              </p:nvPr>
            </p:nvSpPr>
            <p:spPr>
              <a:xfrm>
                <a:off x="-2613" y="8477"/>
                <a:ext cx="1424" cy="452"/>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sp>
        </p:grpSp>
        <p:cxnSp>
          <p:nvCxnSpPr>
            <p:cNvPr id="27" name="直接箭头连接符 26"/>
            <p:cNvCxnSpPr/>
            <p:nvPr>
              <p:custDataLst>
                <p:tags r:id="rId18"/>
              </p:custDataLst>
            </p:nvPr>
          </p:nvCxnSpPr>
          <p:spPr>
            <a:xfrm flipV="1">
              <a:off x="4451" y="5889"/>
              <a:ext cx="170" cy="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custDataLst>
                <p:tags r:id="rId19"/>
              </p:custDataLst>
            </p:nvPr>
          </p:nvCxnSpPr>
          <p:spPr>
            <a:xfrm flipH="1">
              <a:off x="7160" y="6753"/>
              <a:ext cx="17" cy="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20"/>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27330" y="237490"/>
            <a:ext cx="4581525" cy="369570"/>
          </a:xfrm>
          <a:prstGeom prst="rect">
            <a:avLst/>
          </a:prstGeom>
        </p:spPr>
        <p:txBody>
          <a:bodyPr vert="horz" wrap="square" lIns="90000" tIns="46800" rIns="90000" bIns="46800" rtlCol="0" anchor="ctr" anchorCtr="0">
            <a:normAutofit/>
          </a:bodyPr>
          <a:lstStyle>
            <a:lvl1pPr algn="ctr" defTabSz="877570">
              <a:defRPr sz="2495" spc="288">
                <a:latin typeface="Helvetica Neue"/>
                <a:ea typeface="Helvetica Neue"/>
                <a:cs typeface="Helvetica Neue"/>
                <a:sym typeface="Helvetica Neue"/>
              </a:defRPr>
            </a:lvl1pPr>
          </a:lstStyle>
          <a:p>
            <a:pPr lvl="0" algn="l">
              <a:buClrTx/>
              <a:buSzTx/>
              <a:buFontTx/>
            </a:pPr>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5. Setting </a:t>
            </a:r>
            <a:r>
              <a:rPr lang="en-US" sz="900" b="1" spc="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e</a:t>
            </a:r>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ngraving </a:t>
            </a:r>
            <a:r>
              <a:rPr lang="en-US" sz="900" b="1" spc="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p</a:t>
            </a:r>
            <a:r>
              <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rPr>
              <a:t>arameters</a:t>
            </a:r>
            <a:endPar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endParaRPr>
          </a:p>
          <a:p>
            <a:pPr lvl="0" algn="l">
              <a:buClrTx/>
              <a:buSzTx/>
              <a:buFontTx/>
            </a:pPr>
            <a:endParaRPr sz="900" b="1" spc="0">
              <a:solidFill>
                <a:srgbClr val="000000"/>
              </a:solidFill>
              <a:uFillTx/>
              <a:latin typeface="Arial" panose="020B0604020202020204" pitchFamily="34" charset="0"/>
              <a:ea typeface="思源黑体 CN Bold" panose="020B0800000000000000" charset="-122"/>
              <a:cs typeface="Arial" panose="020B0604020202020204" pitchFamily="34" charset="0"/>
              <a:sym typeface="+mn-ea"/>
            </a:endParaRPr>
          </a:p>
        </p:txBody>
      </p:sp>
      <p:sp>
        <p:nvSpPr>
          <p:cNvPr id="5" name="Caption"/>
          <p:cNvSpPr txBox="1"/>
          <p:nvPr>
            <p:custDataLst>
              <p:tags r:id="rId2"/>
            </p:custDataLst>
          </p:nvPr>
        </p:nvSpPr>
        <p:spPr>
          <a:xfrm>
            <a:off x="281305" y="3249930"/>
            <a:ext cx="4305935" cy="2995929"/>
          </a:xfrm>
          <a:prstGeom prst="roundRect">
            <a:avLst>
              <a:gd name="adj" fmla="val 0"/>
            </a:avLst>
          </a:prstGeom>
          <a:noFill/>
        </p:spPr>
        <p:txBody>
          <a:bodyPr wrap="square" lIns="91440" tIns="45720" rIns="91440" bIns="45720" numCol="1" rtlCol="0" anchor="t">
            <a:spAutoFit/>
          </a:bodyPr>
          <a:lstStyle/>
          <a:p>
            <a:pPr lvl="0" algn="l">
              <a:lnSpc>
                <a:spcPct val="140000"/>
              </a:lnSpc>
              <a:buClrTx/>
              <a:buSzTx/>
              <a:buFontTx/>
            </a:pP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2</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parameters, engraving mode, engraving quality settings</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lnSpc>
                <a:spcPct val="140000"/>
              </a:lnSpc>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a.LaserGRBL can adjust the sharpness, brightness, contrast, highlight and other attributes of the target picture, when adjusting the parameters of the picture, the factual effect will be shown in the right preview window, there is no standard here, just adjust the e</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ffect you want.</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lnSpc>
                <a:spcPct val="140000"/>
              </a:lnSpc>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b. Engraving mode usually choose</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s</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"line to line tracking" and "1bit dithering", 1bit dithering is more suitable for engraving grayscale graphics. If you are going to cut, select the vector graphics or centerline engraving mode.</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lnSpc>
                <a:spcPct val="140000"/>
              </a:lnSpc>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c. Engraving quality essentially refers to the line width of the laser scan, this parameter mainly depends on the size of the laser spot of the  engraving machine,  it is recommended to use an engraving quality of 8, The response to laser illumination varies from different materials, so the exact value depends on the specific engraving material.</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lnSpc>
                <a:spcPct val="140000"/>
              </a:lnSpc>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d. at the bottom of the preview window, the image can also be rotated, mirror, cut, etc. operations. </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6" name="Caption"/>
          <p:cNvSpPr txBox="1"/>
          <p:nvPr>
            <p:custDataLst>
              <p:tags r:id="rId3"/>
            </p:custDataLst>
          </p:nvPr>
        </p:nvSpPr>
        <p:spPr>
          <a:xfrm>
            <a:off x="405765" y="481965"/>
            <a:ext cx="4181475" cy="934720"/>
          </a:xfrm>
          <a:prstGeom prst="roundRect">
            <a:avLst>
              <a:gd name="adj" fmla="val 0"/>
            </a:avLst>
          </a:prstGeom>
          <a:noFill/>
        </p:spPr>
        <p:txBody>
          <a:bodyPr wrap="square" lIns="91440" tIns="45720" rIns="91440" bIns="45720" numCol="1" rtlCol="0" anchor="t">
            <a:noAutofit/>
          </a:bodyPr>
          <a:lstStyle/>
          <a:p>
            <a:pPr lvl="0" algn="l">
              <a:buClrTx/>
              <a:buSzTx/>
              <a:buFontTx/>
            </a:pP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1</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Select the engraving file.</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Open LaserGRBL software, click "File"&gt; "Open File", then select the graphics you want to engrave, LaserGRBL supports NC, BMP, JPG, PNG, DXF and other formats.</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1073741849" name="officeArt object"/>
          <p:cNvGrpSpPr/>
          <p:nvPr/>
        </p:nvGrpSpPr>
        <p:grpSpPr>
          <a:xfrm>
            <a:off x="1473200" y="1683385"/>
            <a:ext cx="1922145" cy="1338580"/>
            <a:chOff x="0" y="28531"/>
            <a:chExt cx="3252432" cy="2236149"/>
          </a:xfrm>
        </p:grpSpPr>
        <p:pic>
          <p:nvPicPr>
            <p:cNvPr id="7" name="微信图片_20200818200813.jpg"/>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28531"/>
              <a:ext cx="3252432" cy="1806906"/>
            </a:xfrm>
            <a:prstGeom prst="rect">
              <a:avLst/>
            </a:prstGeom>
            <a:ln w="12700" cap="flat">
              <a:noFill/>
              <a:miter lim="400000"/>
              <a:headEnd/>
              <a:tailEnd/>
            </a:ln>
            <a:effectLst/>
          </p:spPr>
        </p:pic>
        <p:sp>
          <p:nvSpPr>
            <p:cNvPr id="8" name="Caption"/>
            <p:cNvSpPr/>
            <p:nvPr>
              <p:custDataLst>
                <p:tags r:id="rId6"/>
              </p:custDataLst>
            </p:nvPr>
          </p:nvSpPr>
          <p:spPr>
            <a:xfrm>
              <a:off x="0" y="1965721"/>
              <a:ext cx="3252432" cy="29895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Open file</a:t>
              </a:r>
              <a:endPar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p:nvPr/>
        </p:nvPicPr>
        <p:blipFill>
          <a:blip r:embed="rId1"/>
          <a:stretch>
            <a:fillRect/>
          </a:stretch>
        </p:blipFill>
        <p:spPr>
          <a:xfrm>
            <a:off x="214948" y="315595"/>
            <a:ext cx="4610100" cy="1009650"/>
          </a:xfrm>
          <a:prstGeom prst="rect">
            <a:avLst/>
          </a:prstGeom>
          <a:noFill/>
          <a:ln w="9525">
            <a:noFill/>
          </a:ln>
        </p:spPr>
      </p:pic>
      <p:sp>
        <p:nvSpPr>
          <p:cNvPr id="7" name="文本框 6"/>
          <p:cNvSpPr txBox="1"/>
          <p:nvPr/>
        </p:nvSpPr>
        <p:spPr>
          <a:xfrm>
            <a:off x="2652395" y="636270"/>
            <a:ext cx="1951355" cy="275590"/>
          </a:xfrm>
          <a:prstGeom prst="rect">
            <a:avLst/>
          </a:prstGeom>
          <a:noFill/>
          <a:ln w="9525">
            <a:noFill/>
          </a:ln>
        </p:spPr>
        <p:txBody>
          <a:bodyPr wrap="square">
            <a:spAutoFit/>
          </a:bodyPr>
          <a:lstStyle/>
          <a:p>
            <a:pPr indent="0" algn="r"/>
            <a:r>
              <a:rPr lang="en-US" sz="1200" b="1">
                <a:solidFill>
                  <a:srgbClr val="000000"/>
                </a:solidFill>
                <a:latin typeface="Arial" panose="020B0604020202020204" pitchFamily="34" charset="0"/>
                <a:ea typeface="思源黑体 CN Bold" panose="020B0800000000000000" charset="-122"/>
                <a:sym typeface="+mn-ea"/>
              </a:rPr>
              <a:t>  Laser Engraver </a:t>
            </a:r>
            <a:endParaRPr lang="en-US" altLang="en-US" sz="1200" b="1">
              <a:solidFill>
                <a:srgbClr val="000000"/>
              </a:solidFill>
              <a:latin typeface="Arial" panose="020B0604020202020204" pitchFamily="34" charset="0"/>
              <a:ea typeface="思源黑体 CN Bold" panose="020B0800000000000000" charset="-122"/>
              <a:sym typeface="+mn-ea"/>
            </a:endParaRPr>
          </a:p>
        </p:txBody>
      </p:sp>
      <p:sp>
        <p:nvSpPr>
          <p:cNvPr id="107" name="文本框 106"/>
          <p:cNvSpPr txBox="1"/>
          <p:nvPr/>
        </p:nvSpPr>
        <p:spPr>
          <a:xfrm>
            <a:off x="724535" y="1908810"/>
            <a:ext cx="494665" cy="475615"/>
          </a:xfrm>
          <a:prstGeom prst="rect">
            <a:avLst/>
          </a:prstGeom>
          <a:noFill/>
          <a:ln w="9525">
            <a:noFill/>
          </a:ln>
        </p:spPr>
        <p:txBody>
          <a:bodyPr wrap="square" anchor="t" anchorCtr="0">
            <a:noAutofit/>
          </a:bodyPr>
          <a:lstStyle/>
          <a:p>
            <a:pPr>
              <a:buClrTx/>
              <a:buSzTx/>
              <a:buFontTx/>
            </a:pPr>
            <a:r>
              <a:rPr lang="en-US" sz="1100" b="1">
                <a:solidFill>
                  <a:srgbClr val="000000"/>
                </a:solidFill>
                <a:latin typeface="Arial" panose="020B0604020202020204" pitchFamily="34" charset="0"/>
                <a:ea typeface="思源黑体 CN Bold" panose="020B0800000000000000" charset="-122"/>
                <a:sym typeface="+mn-ea"/>
              </a:rPr>
              <a:t> A7                          5W</a:t>
            </a:r>
            <a:endParaRPr lang="en-US" sz="1100" b="1">
              <a:solidFill>
                <a:srgbClr val="000000"/>
              </a:solidFill>
              <a:latin typeface="Arial" panose="020B0604020202020204" pitchFamily="34" charset="0"/>
              <a:ea typeface="思源黑体 CN Bold" panose="020B0800000000000000" charset="-122"/>
              <a:sym typeface="+mn-ea"/>
            </a:endParaRPr>
          </a:p>
        </p:txBody>
      </p:sp>
      <p:pic>
        <p:nvPicPr>
          <p:cNvPr id="9" name="图片 8"/>
          <p:cNvPicPr/>
          <p:nvPr/>
        </p:nvPicPr>
        <p:blipFill>
          <a:blip r:embed="rId2"/>
          <a:stretch>
            <a:fillRect/>
          </a:stretch>
        </p:blipFill>
        <p:spPr>
          <a:xfrm>
            <a:off x="410210" y="2449830"/>
            <a:ext cx="1247775" cy="1329690"/>
          </a:xfrm>
          <a:prstGeom prst="rect">
            <a:avLst/>
          </a:prstGeom>
          <a:noFill/>
          <a:ln w="9525">
            <a:noFill/>
          </a:ln>
        </p:spPr>
      </p:pic>
      <p:sp>
        <p:nvSpPr>
          <p:cNvPr id="108" name="文本框 107"/>
          <p:cNvSpPr txBox="1"/>
          <p:nvPr/>
        </p:nvSpPr>
        <p:spPr>
          <a:xfrm>
            <a:off x="2267585" y="1908810"/>
            <a:ext cx="771525" cy="426720"/>
          </a:xfrm>
          <a:prstGeom prst="rect">
            <a:avLst/>
          </a:prstGeom>
          <a:noFill/>
          <a:ln w="9525">
            <a:noFill/>
          </a:ln>
        </p:spPr>
        <p:txBody>
          <a:bodyPr anchor="t" anchorCtr="0">
            <a:noAutofit/>
          </a:bodyPr>
          <a:lstStyle/>
          <a:p>
            <a:pPr>
              <a:buClrTx/>
              <a:buSzTx/>
              <a:buFontTx/>
            </a:pPr>
            <a:r>
              <a:rPr lang="en-US" sz="1100" b="1">
                <a:solidFill>
                  <a:srgbClr val="000000"/>
                </a:solidFill>
                <a:latin typeface="Arial" panose="020B0604020202020204" pitchFamily="34" charset="0"/>
                <a:ea typeface="思源黑体 CN Bold" panose="020B0800000000000000" charset="-122"/>
                <a:sym typeface="+mn-ea"/>
              </a:rPr>
              <a:t>  A7    10W</a:t>
            </a:r>
            <a:endParaRPr lang="en-US" sz="1100" b="1">
              <a:solidFill>
                <a:srgbClr val="000000"/>
              </a:solidFill>
              <a:latin typeface="Arial" panose="020B0604020202020204" pitchFamily="34" charset="0"/>
              <a:ea typeface="思源黑体 CN Bold" panose="020B0800000000000000" charset="-122"/>
              <a:sym typeface="+mn-ea"/>
            </a:endParaRPr>
          </a:p>
        </p:txBody>
      </p:sp>
      <p:pic>
        <p:nvPicPr>
          <p:cNvPr id="10" name="图片 9"/>
          <p:cNvPicPr/>
          <p:nvPr/>
        </p:nvPicPr>
        <p:blipFill>
          <a:blip r:embed="rId3"/>
          <a:stretch>
            <a:fillRect/>
          </a:stretch>
        </p:blipFill>
        <p:spPr>
          <a:xfrm>
            <a:off x="1967865" y="2449830"/>
            <a:ext cx="1322705" cy="1330325"/>
          </a:xfrm>
          <a:prstGeom prst="rect">
            <a:avLst/>
          </a:prstGeom>
          <a:noFill/>
          <a:ln w="9525">
            <a:noFill/>
          </a:ln>
        </p:spPr>
      </p:pic>
      <p:sp>
        <p:nvSpPr>
          <p:cNvPr id="11" name="文本框 10"/>
          <p:cNvSpPr txBox="1"/>
          <p:nvPr/>
        </p:nvSpPr>
        <p:spPr>
          <a:xfrm>
            <a:off x="3877310" y="1908810"/>
            <a:ext cx="726440" cy="320040"/>
          </a:xfrm>
          <a:prstGeom prst="rect">
            <a:avLst/>
          </a:prstGeom>
          <a:noFill/>
          <a:ln w="9525">
            <a:noFill/>
          </a:ln>
        </p:spPr>
        <p:txBody>
          <a:bodyPr anchor="t" anchorCtr="0">
            <a:noAutofit/>
          </a:bodyPr>
          <a:lstStyle/>
          <a:p>
            <a:pPr lvl="0" algn="l">
              <a:buClrTx/>
              <a:buSzTx/>
              <a:buFontTx/>
            </a:pPr>
            <a:r>
              <a:rPr lang="en-US" sz="1100" b="1">
                <a:solidFill>
                  <a:srgbClr val="000000"/>
                </a:solidFill>
                <a:latin typeface="Arial" panose="020B0604020202020204" pitchFamily="34" charset="0"/>
                <a:ea typeface="思源黑体 CN Bold" panose="020B0800000000000000" charset="-122"/>
                <a:sym typeface="+mn-ea"/>
              </a:rPr>
              <a:t> G3</a:t>
            </a:r>
            <a:endParaRPr lang="en-US" sz="1100" b="1">
              <a:solidFill>
                <a:srgbClr val="000000"/>
              </a:solidFill>
              <a:latin typeface="Arial" panose="020B0604020202020204" pitchFamily="34" charset="0"/>
              <a:ea typeface="思源黑体 CN Bold" panose="020B0800000000000000" charset="-122"/>
              <a:sym typeface="+mn-ea"/>
            </a:endParaRPr>
          </a:p>
          <a:p>
            <a:pPr lvl="0" algn="l">
              <a:buClrTx/>
              <a:buSzTx/>
              <a:buFontTx/>
            </a:pPr>
            <a:r>
              <a:rPr lang="en-US" sz="1100" b="1">
                <a:solidFill>
                  <a:srgbClr val="000000"/>
                </a:solidFill>
                <a:latin typeface="Arial" panose="020B0604020202020204" pitchFamily="34" charset="0"/>
                <a:ea typeface="思源黑体 CN Bold" panose="020B0800000000000000" charset="-122"/>
                <a:sym typeface="+mn-ea"/>
              </a:rPr>
              <a:t>20W	W </a:t>
            </a:r>
            <a:endParaRPr lang="en-US" sz="1100" b="1">
              <a:solidFill>
                <a:srgbClr val="000000"/>
              </a:solidFill>
              <a:latin typeface="Arial" panose="020B0604020202020204" pitchFamily="34" charset="0"/>
              <a:ea typeface="思源黑体 CN Bold" panose="020B0800000000000000" charset="-122"/>
              <a:sym typeface="+mn-ea"/>
            </a:endParaRPr>
          </a:p>
        </p:txBody>
      </p:sp>
      <p:pic>
        <p:nvPicPr>
          <p:cNvPr id="12" name="图片 11"/>
          <p:cNvPicPr/>
          <p:nvPr/>
        </p:nvPicPr>
        <p:blipFill>
          <a:blip r:embed="rId4"/>
          <a:stretch>
            <a:fillRect/>
          </a:stretch>
        </p:blipFill>
        <p:spPr>
          <a:xfrm>
            <a:off x="3557270" y="2449830"/>
            <a:ext cx="1216660" cy="1329690"/>
          </a:xfrm>
          <a:prstGeom prst="rect">
            <a:avLst/>
          </a:prstGeom>
          <a:noFill/>
          <a:ln w="9525">
            <a:noFill/>
          </a:ln>
        </p:spPr>
      </p:pic>
      <p:grpSp>
        <p:nvGrpSpPr>
          <p:cNvPr id="2" name="组合 30"/>
          <p:cNvGrpSpPr/>
          <p:nvPr/>
        </p:nvGrpSpPr>
        <p:grpSpPr>
          <a:xfrm>
            <a:off x="219710" y="4283075"/>
            <a:ext cx="4600575" cy="1006475"/>
            <a:chOff x="575" y="197"/>
            <a:chExt cx="7282" cy="1468"/>
          </a:xfrm>
          <a:effectLst/>
        </p:grpSpPr>
        <p:sp>
          <p:nvSpPr>
            <p:cNvPr id="848" name="任意多边形 31"/>
            <p:cNvSpPr/>
            <p:nvPr>
              <p:custDataLst>
                <p:tags r:id="rId5"/>
              </p:custDataLst>
            </p:nvPr>
          </p:nvSpPr>
          <p:spPr>
            <a:xfrm>
              <a:off x="579" y="423"/>
              <a:ext cx="7262" cy="1242"/>
            </a:xfrm>
            <a:custGeom>
              <a:avLst/>
              <a:gdLst/>
              <a:ahLst/>
              <a:cxnLst/>
              <a:pathLst>
                <a:path w="7262" h="1063">
                  <a:moveTo>
                    <a:pt x="0" y="0"/>
                  </a:moveTo>
                  <a:lnTo>
                    <a:pt x="0" y="1038"/>
                  </a:lnTo>
                  <a:lnTo>
                    <a:pt x="0" y="1063"/>
                  </a:lnTo>
                  <a:lnTo>
                    <a:pt x="24" y="1063"/>
                  </a:lnTo>
                  <a:lnTo>
                    <a:pt x="7237" y="1063"/>
                  </a:lnTo>
                  <a:lnTo>
                    <a:pt x="7261" y="1063"/>
                  </a:lnTo>
                  <a:lnTo>
                    <a:pt x="7261" y="1038"/>
                  </a:lnTo>
                  <a:lnTo>
                    <a:pt x="7261" y="0"/>
                  </a:lnTo>
                  <a:lnTo>
                    <a:pt x="0" y="0"/>
                  </a:lnTo>
                  <a:close/>
                </a:path>
              </a:pathLst>
            </a:custGeom>
            <a:noFill/>
            <a:ln w="12700" cap="flat" cmpd="sng">
              <a:solidFill>
                <a:srgbClr val="D3D4D5"/>
              </a:solidFill>
              <a:prstDash val="solid"/>
              <a:headEnd type="none" w="med" len="med"/>
              <a:tailEnd type="none" w="med" len="med"/>
            </a:ln>
            <a:effectLst/>
          </p:spPr>
        </p:sp>
        <p:sp>
          <p:nvSpPr>
            <p:cNvPr id="850" name="文本框 33"/>
            <p:cNvSpPr txBox="1"/>
            <p:nvPr>
              <p:custDataLst>
                <p:tags r:id="rId6"/>
              </p:custDataLst>
            </p:nvPr>
          </p:nvSpPr>
          <p:spPr>
            <a:xfrm>
              <a:off x="586" y="635"/>
              <a:ext cx="7247" cy="934"/>
            </a:xfrm>
            <a:prstGeom prst="rect">
              <a:avLst/>
            </a:prstGeom>
            <a:noFill/>
            <a:ln>
              <a:noFill/>
            </a:ln>
            <a:effectLst/>
          </p:spPr>
          <p:txBody>
            <a:bodyPr vert="horz" lIns="0" tIns="0" rIns="0" bIns="0" anchor="t" anchorCtr="0" upright="1"/>
            <a:lstStyle/>
            <a:p>
              <a:pPr marL="0" marR="0" indent="0" algn="just">
                <a:spcBef>
                  <a:spcPts val="200"/>
                </a:spcBef>
              </a:pPr>
              <a:r>
                <a:rPr lang="en-US" altLang="zh-CN" sz="1100" kern="100">
                  <a:solidFill>
                    <a:srgbClr val="070101"/>
                  </a:solidFill>
                  <a:latin typeface="Arial" panose="020B0604020202020204"/>
                  <a:ea typeface="思源宋体 CN" panose="02020400000000000000" charset="-122"/>
                  <a:cs typeface="Arial" panose="020B0604020202020204"/>
                  <a:sym typeface="Times New Roman" panose="02020603050405020304"/>
                </a:rPr>
                <a:t>Have product questions? Need technical support? Please feel free to contact us:</a:t>
              </a:r>
              <a:r>
                <a:rPr lang="en-US" altLang="zh-CN" sz="1100" kern="100">
                  <a:solidFill>
                    <a:srgbClr val="070101"/>
                  </a:solidFill>
                  <a:latin typeface="Arial" panose="020B0604020202020204"/>
                  <a:ea typeface="宋体" panose="02010600030101010101" pitchFamily="2" charset="-122"/>
                  <a:cs typeface="Arial" panose="020B0604020202020204"/>
                  <a:sym typeface="Times New Roman" panose="02020603050405020304"/>
                </a:rPr>
                <a:t>                     </a:t>
              </a:r>
              <a:endParaRPr lang="en-US" altLang="zh-CN" sz="1100" kern="100">
                <a:solidFill>
                  <a:srgbClr val="070101"/>
                </a:solidFill>
                <a:latin typeface="Arial" panose="020B0604020202020204"/>
                <a:ea typeface="宋体" panose="02010600030101010101" pitchFamily="2" charset="-122"/>
                <a:cs typeface="Arial" panose="020B0604020202020204"/>
                <a:sym typeface="Times New Roman" panose="02020603050405020304"/>
              </a:endParaRPr>
            </a:p>
            <a:p>
              <a:pPr marL="0" marR="0" indent="0" algn="ctr" rtl="0" eaLnBrk="1" fontAlgn="auto" latinLnBrk="0" hangingPunct="1">
                <a:lnSpc>
                  <a:spcPct val="100000"/>
                </a:lnSpc>
              </a:pPr>
              <a:r>
                <a:rPr lang="en-US" altLang="zh-CN" sz="1100" b="1" kern="100">
                  <a:solidFill>
                    <a:srgbClr val="070101"/>
                  </a:solidFill>
                  <a:latin typeface="Arial" panose="020B0604020202020204"/>
                  <a:ea typeface="思源宋体 CN" panose="02020400000000000000" charset="-122"/>
                  <a:cs typeface="Arial" panose="020B0604020202020204"/>
                  <a:sym typeface="Times New Roman" panose="02020603050405020304"/>
                  <a:hlinkClick r:id="rId7"/>
                </a:rPr>
                <a:t>CustomerService@vevor.com</a:t>
              </a:r>
              <a:endParaRPr lang="en-US" altLang="zh-CN" sz="1100" b="1" kern="100">
                <a:latin typeface="Oswald Light" panose="00000400000000000000"/>
                <a:ea typeface="思源宋体 CN" panose="02020400000000000000" charset="-122"/>
                <a:cs typeface="Oswald Light" panose="00000400000000000000"/>
                <a:sym typeface="Times New Roman" panose="02020603050405020304"/>
              </a:endParaRPr>
            </a:p>
          </p:txBody>
        </p:sp>
        <p:pic>
          <p:nvPicPr>
            <p:cNvPr id="849" name="图片 32"/>
            <p:cNvPicPr>
              <a:picLocks noChangeAspect="1"/>
            </p:cNvPicPr>
            <p:nvPr>
              <p:custDataLst>
                <p:tags r:id="rId8"/>
              </p:custDataLst>
            </p:nvPr>
          </p:nvPicPr>
          <p:blipFill>
            <a:blip r:embed="rId9"/>
            <a:stretch>
              <a:fillRect/>
            </a:stretch>
          </p:blipFill>
          <p:spPr>
            <a:xfrm>
              <a:off x="2265" y="1245"/>
              <a:ext cx="265" cy="239"/>
            </a:xfrm>
            <a:prstGeom prst="rect">
              <a:avLst/>
            </a:prstGeom>
            <a:noFill/>
            <a:ln>
              <a:noFill/>
            </a:ln>
            <a:effectLst/>
          </p:spPr>
        </p:pic>
        <p:sp>
          <p:nvSpPr>
            <p:cNvPr id="851" name="文本框 34"/>
            <p:cNvSpPr txBox="1"/>
            <p:nvPr>
              <p:custDataLst>
                <p:tags r:id="rId10"/>
              </p:custDataLst>
            </p:nvPr>
          </p:nvSpPr>
          <p:spPr>
            <a:xfrm>
              <a:off x="575" y="197"/>
              <a:ext cx="7282" cy="438"/>
            </a:xfrm>
            <a:prstGeom prst="rect">
              <a:avLst/>
            </a:prstGeom>
            <a:solidFill>
              <a:srgbClr val="D3D4D5"/>
            </a:solidFill>
            <a:ln>
              <a:noFill/>
            </a:ln>
            <a:effectLst/>
          </p:spPr>
          <p:txBody>
            <a:bodyPr vert="horz" lIns="0" tIns="0" rIns="0" bIns="0" anchor="t" anchorCtr="0" upright="1"/>
            <a:lstStyle/>
            <a:p>
              <a:pPr marL="0" marR="0" indent="0" algn="ctr" rtl="0" eaLnBrk="1" fontAlgn="auto" latinLnBrk="0" hangingPunct="1">
                <a:lnSpc>
                  <a:spcPct val="150000"/>
                </a:lnSpc>
                <a:spcBef>
                  <a:spcPts val="500"/>
                </a:spcBef>
              </a:pPr>
              <a:r>
                <a:rPr lang="en-US" altLang="zh-CN" sz="1200" b="1" kern="100">
                  <a:solidFill>
                    <a:srgbClr val="070101"/>
                  </a:solidFill>
                  <a:latin typeface="Arial" panose="020B0604020202020204"/>
                  <a:ea typeface="思源宋体 CN" panose="02020400000000000000" charset="-122"/>
                  <a:cs typeface="Arial" panose="020B0604020202020204"/>
                  <a:sym typeface="Times New Roman" panose="02020603050405020304"/>
                </a:rPr>
                <a:t>NEED HELP? CONTACT US!</a:t>
              </a:r>
              <a:endParaRPr lang="en-US" altLang="zh-CN" sz="1200" b="1" kern="100">
                <a:latin typeface="Arial" panose="020B0604020202020204"/>
                <a:ea typeface="思源宋体 CN" panose="02020400000000000000" charset="-122"/>
                <a:cs typeface="Arial" panose="020B0604020202020204"/>
                <a:sym typeface="Times New Roman" panose="02020603050405020304"/>
              </a:endParaRPr>
            </a:p>
          </p:txBody>
        </p:sp>
      </p:grpSp>
      <p:grpSp>
        <p:nvGrpSpPr>
          <p:cNvPr id="14" name="组合 35"/>
          <p:cNvGrpSpPr/>
          <p:nvPr/>
        </p:nvGrpSpPr>
        <p:grpSpPr>
          <a:xfrm>
            <a:off x="218757" y="5444807"/>
            <a:ext cx="4602480" cy="1049020"/>
            <a:chOff x="563" y="173"/>
            <a:chExt cx="7283" cy="1294"/>
          </a:xfrm>
          <a:effectLst/>
        </p:grpSpPr>
        <p:cxnSp>
          <p:nvCxnSpPr>
            <p:cNvPr id="853" name="直线 36"/>
            <p:cNvCxnSpPr/>
            <p:nvPr>
              <p:custDataLst>
                <p:tags r:id="rId11"/>
              </p:custDataLst>
            </p:nvPr>
          </p:nvCxnSpPr>
          <p:spPr>
            <a:xfrm>
              <a:off x="563" y="1454"/>
              <a:ext cx="7282" cy="0"/>
            </a:xfrm>
            <a:prstGeom prst="line">
              <a:avLst/>
            </a:prstGeom>
            <a:ln w="16510" cap="flat" cmpd="sng">
              <a:solidFill>
                <a:srgbClr val="D3D4D5"/>
              </a:solidFill>
              <a:prstDash val="solid"/>
              <a:headEnd type="none" w="med" len="med"/>
              <a:tailEnd type="none" w="med" len="med"/>
            </a:ln>
            <a:effectLst/>
          </p:spPr>
        </p:cxnSp>
        <p:cxnSp>
          <p:nvCxnSpPr>
            <p:cNvPr id="854" name="直线 37"/>
            <p:cNvCxnSpPr/>
            <p:nvPr>
              <p:custDataLst>
                <p:tags r:id="rId12"/>
              </p:custDataLst>
            </p:nvPr>
          </p:nvCxnSpPr>
          <p:spPr>
            <a:xfrm>
              <a:off x="573" y="199"/>
              <a:ext cx="0" cy="1242"/>
            </a:xfrm>
            <a:prstGeom prst="line">
              <a:avLst/>
            </a:prstGeom>
            <a:ln w="12662" cap="flat" cmpd="sng">
              <a:solidFill>
                <a:srgbClr val="D3D4D5"/>
              </a:solidFill>
              <a:prstDash val="solid"/>
              <a:headEnd type="none" w="med" len="med"/>
              <a:tailEnd type="none" w="med" len="med"/>
            </a:ln>
            <a:effectLst/>
          </p:spPr>
        </p:cxnSp>
        <p:cxnSp>
          <p:nvCxnSpPr>
            <p:cNvPr id="855" name="直线 38"/>
            <p:cNvCxnSpPr/>
            <p:nvPr>
              <p:custDataLst>
                <p:tags r:id="rId13"/>
              </p:custDataLst>
            </p:nvPr>
          </p:nvCxnSpPr>
          <p:spPr>
            <a:xfrm>
              <a:off x="563" y="186"/>
              <a:ext cx="7282" cy="0"/>
            </a:xfrm>
            <a:prstGeom prst="line">
              <a:avLst/>
            </a:prstGeom>
            <a:ln w="16510" cap="flat" cmpd="sng">
              <a:solidFill>
                <a:srgbClr val="D3D4D5"/>
              </a:solidFill>
              <a:prstDash val="solid"/>
              <a:headEnd type="none" w="med" len="med"/>
              <a:tailEnd type="none" w="med" len="med"/>
            </a:ln>
            <a:effectLst/>
          </p:spPr>
        </p:cxnSp>
        <p:cxnSp>
          <p:nvCxnSpPr>
            <p:cNvPr id="856" name="直线 39"/>
            <p:cNvCxnSpPr/>
            <p:nvPr>
              <p:custDataLst>
                <p:tags r:id="rId14"/>
              </p:custDataLst>
            </p:nvPr>
          </p:nvCxnSpPr>
          <p:spPr>
            <a:xfrm>
              <a:off x="7835" y="199"/>
              <a:ext cx="0" cy="1243"/>
            </a:xfrm>
            <a:prstGeom prst="line">
              <a:avLst/>
            </a:prstGeom>
            <a:ln w="12662" cap="flat" cmpd="sng">
              <a:solidFill>
                <a:srgbClr val="D3D4D5"/>
              </a:solidFill>
              <a:prstDash val="solid"/>
              <a:headEnd type="none" w="med" len="med"/>
              <a:tailEnd type="none" w="med" len="med"/>
            </a:ln>
            <a:effectLst/>
          </p:spPr>
        </p:cxnSp>
        <p:sp>
          <p:nvSpPr>
            <p:cNvPr id="857" name="文本框 40"/>
            <p:cNvSpPr txBox="1"/>
            <p:nvPr>
              <p:custDataLst>
                <p:tags r:id="rId15"/>
              </p:custDataLst>
            </p:nvPr>
          </p:nvSpPr>
          <p:spPr>
            <a:xfrm>
              <a:off x="582" y="199"/>
              <a:ext cx="7243" cy="1242"/>
            </a:xfrm>
            <a:prstGeom prst="rect">
              <a:avLst/>
            </a:prstGeom>
            <a:noFill/>
            <a:ln>
              <a:noFill/>
            </a:ln>
            <a:effectLst/>
          </p:spPr>
          <p:txBody>
            <a:bodyPr vert="horz" lIns="0" tIns="0" rIns="0" bIns="0" anchor="t" anchorCtr="0" upright="1"/>
            <a:lstStyle/>
            <a:p>
              <a:pPr marL="0" marR="0" indent="0" algn="l" rtl="0" eaLnBrk="1" fontAlgn="auto" latinLnBrk="0" hangingPunct="1">
                <a:lnSpc>
                  <a:spcPct val="100000"/>
                </a:lnSpc>
                <a:spcBef>
                  <a:spcPts val="700"/>
                </a:spcBef>
              </a:pPr>
              <a:r>
                <a:rPr lang="en-US" altLang="zh-CN" sz="1100" kern="100">
                  <a:solidFill>
                    <a:srgbClr val="231A16"/>
                  </a:solidFill>
                  <a:latin typeface="Arial" panose="020B0604020202020204"/>
                  <a:ea typeface="思源宋体 CN" panose="02020400000000000000" charset="-122"/>
                  <a:cs typeface="Arial" panose="020B0604020202020204"/>
                  <a:sym typeface="Times New Roman" panose="02020603050405020304"/>
                </a:rPr>
                <a:t>This is the original instruction, please read all manual instructions carefully before operating. VEVOR reserves </a:t>
              </a:r>
              <a:r>
                <a:rPr lang="en-US" altLang="zh-CN" sz="1100" kern="100">
                  <a:solidFill>
                    <a:srgbClr val="231A16"/>
                  </a:solidFill>
                  <a:latin typeface="Arial" panose="020B0604020202020204"/>
                  <a:ea typeface="宋体" panose="02010600030101010101" pitchFamily="2" charset="-122"/>
                  <a:cs typeface="Arial" panose="020B0604020202020204"/>
                  <a:sym typeface="Times New Roman" panose="02020603050405020304"/>
                </a:rPr>
                <a:t>a </a:t>
              </a:r>
              <a:r>
                <a:rPr lang="en-US" altLang="zh-CN" sz="1100" kern="100">
                  <a:solidFill>
                    <a:srgbClr val="231A16"/>
                  </a:solidFill>
                  <a:latin typeface="Arial" panose="020B0604020202020204"/>
                  <a:ea typeface="思源宋体 CN" panose="02020400000000000000" charset="-122"/>
                  <a:cs typeface="Arial" panose="020B0604020202020204"/>
                  <a:sym typeface="Times New Roman" panose="02020603050405020304"/>
                </a:rPr>
                <a:t>clear interpretation of our user manual. The appearance of the product shall be subject to the product you received. Please forgive us that we won't inform you again if there </a:t>
              </a:r>
              <a:r>
                <a:rPr lang="en-US" altLang="zh-CN" sz="1100" kern="100">
                  <a:solidFill>
                    <a:srgbClr val="231A16"/>
                  </a:solidFill>
                  <a:latin typeface="Arial" panose="020B0604020202020204"/>
                  <a:ea typeface="宋体" panose="02010600030101010101" pitchFamily="2" charset="-122"/>
                  <a:cs typeface="Arial" panose="020B0604020202020204"/>
                  <a:sym typeface="Times New Roman" panose="02020603050405020304"/>
                </a:rPr>
                <a:t>are</a:t>
              </a:r>
              <a:r>
                <a:rPr lang="en-US" altLang="zh-CN" sz="1100" kern="100">
                  <a:solidFill>
                    <a:srgbClr val="231A16"/>
                  </a:solidFill>
                  <a:latin typeface="Arial" panose="020B0604020202020204"/>
                  <a:ea typeface="思源宋体 CN" panose="02020400000000000000" charset="-122"/>
                  <a:cs typeface="Arial" panose="020B0604020202020204"/>
                  <a:sym typeface="Times New Roman" panose="02020603050405020304"/>
                </a:rPr>
                <a:t> any technology or software updates on our product.</a:t>
              </a:r>
              <a:endParaRPr lang="en-US" altLang="zh-CN" sz="1100" kern="100">
                <a:latin typeface="Arial" panose="020B0604020202020204"/>
                <a:ea typeface="思源宋体 CN" panose="02020400000000000000" charset="-122"/>
                <a:cs typeface="Arial" panose="020B0604020202020204"/>
                <a:sym typeface="Times New Roman" panose="02020603050405020304"/>
              </a:endParaRPr>
            </a:p>
          </p:txBody>
        </p:sp>
      </p:grpSp>
    </p:spTree>
    <p:custDataLst>
      <p:tags r:id="rId16"/>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企业微信截图_16159738281211"/>
          <p:cNvPicPr>
            <a:picLocks noChangeAspect="1"/>
          </p:cNvPicPr>
          <p:nvPr>
            <p:custDataLst>
              <p:tags r:id="rId1"/>
            </p:custDataLst>
          </p:nvPr>
        </p:nvPicPr>
        <p:blipFill>
          <a:blip r:embed="rId2"/>
          <a:stretch>
            <a:fillRect/>
          </a:stretch>
        </p:blipFill>
        <p:spPr>
          <a:xfrm>
            <a:off x="1002030" y="834390"/>
            <a:ext cx="2740660" cy="1896110"/>
          </a:xfrm>
          <a:prstGeom prst="rect">
            <a:avLst/>
          </a:prstGeom>
        </p:spPr>
      </p:pic>
      <p:sp>
        <p:nvSpPr>
          <p:cNvPr id="7" name="Caption"/>
          <p:cNvSpPr/>
          <p:nvPr>
            <p:custDataLst>
              <p:tags r:id="rId3"/>
            </p:custDataLst>
          </p:nvPr>
        </p:nvSpPr>
        <p:spPr>
          <a:xfrm>
            <a:off x="732155" y="2828925"/>
            <a:ext cx="3336925" cy="2997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Introduction of Setup Interface</a:t>
            </a:r>
            <a:endPar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10" name="Caption"/>
          <p:cNvSpPr txBox="1"/>
          <p:nvPr>
            <p:custDataLst>
              <p:tags r:id="rId4"/>
            </p:custDataLst>
          </p:nvPr>
        </p:nvSpPr>
        <p:spPr>
          <a:xfrm>
            <a:off x="251460" y="127000"/>
            <a:ext cx="4422775" cy="506729"/>
          </a:xfrm>
          <a:prstGeom prst="roundRect">
            <a:avLst>
              <a:gd name="adj" fmla="val 0"/>
            </a:avLst>
          </a:prstGeom>
          <a:noFill/>
        </p:spPr>
        <p:txBody>
          <a:bodyPr wrap="square" lIns="91440" tIns="45720" rIns="91440" bIns="45720" numCol="1" rtlCol="0" anchor="t">
            <a:spAutoFit/>
          </a:bodyPr>
          <a:lstStyle/>
          <a:p>
            <a:pPr lvl="0" algn="l">
              <a:buClrTx/>
              <a:buSzTx/>
              <a:buFontTx/>
            </a:pPr>
            <a:endParaRPr sz="900">
              <a:solidFill>
                <a:srgbClr val="000000"/>
              </a:solidFill>
              <a:uFillTx/>
              <a:latin typeface="Arial" panose="020B0604020202020204" pitchFamily="34" charset="0"/>
              <a:ea typeface="等线" panose="02010600030101010101"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等线" panose="02010600030101010101" charset="-122"/>
                <a:cs typeface="Arial" panose="020B0604020202020204" pitchFamily="34" charset="0"/>
                <a:sym typeface="Times New Roman" panose="02020603050405020304"/>
              </a:rPr>
              <a:t>e. After completing the above settings, click next to the the settings of carving speed, carving energy and carving size.   </a:t>
            </a:r>
            <a:endParaRPr sz="900">
              <a:solidFill>
                <a:srgbClr val="000000"/>
              </a:solidFill>
              <a:uFillTx/>
              <a:latin typeface="Arial" panose="020B0604020202020204" pitchFamily="34" charset="0"/>
              <a:ea typeface="等线" panose="02010600030101010101" charset="-122"/>
              <a:cs typeface="Arial" panose="020B0604020202020204" pitchFamily="34" charset="0"/>
              <a:sym typeface="Times New Roman" panose="02020603050405020304"/>
            </a:endParaRPr>
          </a:p>
        </p:txBody>
      </p:sp>
      <p:sp>
        <p:nvSpPr>
          <p:cNvPr id="15" name="Caption"/>
          <p:cNvSpPr txBox="1"/>
          <p:nvPr>
            <p:custDataLst>
              <p:tags r:id="rId5"/>
            </p:custDataLst>
          </p:nvPr>
        </p:nvSpPr>
        <p:spPr>
          <a:xfrm>
            <a:off x="252095" y="3345815"/>
            <a:ext cx="4537075" cy="2030094"/>
          </a:xfrm>
          <a:prstGeom prst="roundRect">
            <a:avLst>
              <a:gd name="adj" fmla="val 0"/>
            </a:avLst>
          </a:prstGeom>
          <a:noFill/>
        </p:spPr>
        <p:txBody>
          <a:bodyPr wrap="square" lIns="91440" tIns="45720" rIns="91440" bIns="45720" numCol="1" rtlCol="0" anchor="t">
            <a:spAutoFit/>
          </a:bodyPr>
          <a:lstStyle/>
          <a:p>
            <a:pPr lvl="0" algn="l">
              <a:buClrTx/>
              <a:buSzTx/>
              <a:buFontTx/>
            </a:pP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3</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Engraving speed, engraving energy and engraving size Setting</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a. recommending the engraving speed for 3000, this is the best value for the engraving effect after repeated experiments, of course you can increase or decrease the speed according to your preference, faster speed will save the engraving time, but it may reduce the engraving effect, slower speed is the opposite.</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b. In the selection of the laser mode, there are two commands for laser, M3 and M4, it is recommended to use the M4 command for 1bit litter engraving, and M3 command for other cases. If your laser only has M3 instruction, please check whether the laser mode is enabled in the GRBL configuration, please refer to the official instructions of LaserG</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RBL for GRBL configuration.</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c. Choose the engraving energy according to different materials, </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d. Finally, set the size you want to engrave, click on the "Create" button, all the engraving parameters ha</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ve</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been set.  </a:t>
            </a:r>
            <a:r>
              <a:rPr sz="900">
                <a:solidFill>
                  <a:srgbClr val="000000"/>
                </a:solidFill>
                <a:highlight>
                  <a:srgbClr val="FFFF00"/>
                </a:highlight>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a:t>
            </a:r>
            <a:endParaRPr sz="900">
              <a:solidFill>
                <a:srgbClr val="000000"/>
              </a:solidFill>
              <a:highlight>
                <a:srgbClr val="FFFF00"/>
              </a:highlight>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31" name="组合 30"/>
          <p:cNvGrpSpPr/>
          <p:nvPr/>
        </p:nvGrpSpPr>
        <p:grpSpPr>
          <a:xfrm>
            <a:off x="549275" y="5394325"/>
            <a:ext cx="4239912" cy="1743369"/>
            <a:chOff x="10439" y="6377"/>
            <a:chExt cx="7026" cy="2889"/>
          </a:xfrm>
        </p:grpSpPr>
        <p:grpSp>
          <p:nvGrpSpPr>
            <p:cNvPr id="16" name="组合 15"/>
            <p:cNvGrpSpPr/>
            <p:nvPr/>
          </p:nvGrpSpPr>
          <p:grpSpPr>
            <a:xfrm>
              <a:off x="12707" y="6377"/>
              <a:ext cx="3023" cy="2822"/>
              <a:chOff x="6994" y="4359"/>
              <a:chExt cx="3023" cy="2822"/>
            </a:xfrm>
          </p:grpSpPr>
          <p:grpSp>
            <p:nvGrpSpPr>
              <p:cNvPr id="17" name="组合 16"/>
              <p:cNvGrpSpPr/>
              <p:nvPr/>
            </p:nvGrpSpPr>
            <p:grpSpPr>
              <a:xfrm>
                <a:off x="7187" y="4359"/>
                <a:ext cx="2830" cy="2822"/>
                <a:chOff x="3605" y="1628"/>
                <a:chExt cx="4694" cy="4680"/>
              </a:xfrm>
            </p:grpSpPr>
            <p:pic>
              <p:nvPicPr>
                <p:cNvPr id="18" name="图片 6" descr="企业微信截图_16159702844716"/>
                <p:cNvPicPr>
                  <a:picLocks noChangeAspect="1"/>
                </p:cNvPicPr>
                <p:nvPr>
                  <p:custDataLst>
                    <p:tags r:id="rId6"/>
                  </p:custDataLst>
                </p:nvPr>
              </p:nvPicPr>
              <p:blipFill>
                <a:blip r:embed="rId7"/>
                <a:stretch>
                  <a:fillRect/>
                </a:stretch>
              </p:blipFill>
              <p:spPr>
                <a:xfrm>
                  <a:off x="3605" y="1628"/>
                  <a:ext cx="4695" cy="4680"/>
                </a:xfrm>
                <a:prstGeom prst="rect">
                  <a:avLst/>
                </a:prstGeom>
              </p:spPr>
            </p:pic>
            <p:grpSp>
              <p:nvGrpSpPr>
                <p:cNvPr id="19" name="组合 16"/>
                <p:cNvGrpSpPr/>
                <p:nvPr/>
              </p:nvGrpSpPr>
              <p:grpSpPr>
                <a:xfrm>
                  <a:off x="4566" y="2303"/>
                  <a:ext cx="2264" cy="2894"/>
                  <a:chOff x="8508" y="247144"/>
                  <a:chExt cx="2264" cy="2894"/>
                </a:xfrm>
              </p:grpSpPr>
              <p:grpSp>
                <p:nvGrpSpPr>
                  <p:cNvPr id="20" name="组合 15"/>
                  <p:cNvGrpSpPr/>
                  <p:nvPr/>
                </p:nvGrpSpPr>
                <p:grpSpPr>
                  <a:xfrm>
                    <a:off x="8837" y="247144"/>
                    <a:ext cx="1442" cy="1785"/>
                    <a:chOff x="8837" y="247144"/>
                    <a:chExt cx="1442" cy="1785"/>
                  </a:xfrm>
                </p:grpSpPr>
                <p:sp>
                  <p:nvSpPr>
                    <p:cNvPr id="21" name="矩形 67"/>
                    <p:cNvSpPr/>
                    <p:nvPr>
                      <p:custDataLst>
                        <p:tags r:id="rId8"/>
                      </p:custDataLst>
                    </p:nvPr>
                  </p:nvSpPr>
                  <p:spPr>
                    <a:xfrm>
                      <a:off x="9227" y="247144"/>
                      <a:ext cx="947" cy="390"/>
                    </a:xfrm>
                    <a:prstGeom prst="rect">
                      <a:avLst/>
                    </a:prstGeom>
                    <a:noFill/>
                    <a:ln w="19050" cap="flat">
                      <a:solidFill>
                        <a:srgbClr val="FF000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sp>
                <p:sp>
                  <p:nvSpPr>
                    <p:cNvPr id="22" name="矩形 68"/>
                    <p:cNvSpPr/>
                    <p:nvPr>
                      <p:custDataLst>
                        <p:tags r:id="rId9"/>
                      </p:custDataLst>
                    </p:nvPr>
                  </p:nvSpPr>
                  <p:spPr>
                    <a:xfrm>
                      <a:off x="8837" y="248599"/>
                      <a:ext cx="1442" cy="331"/>
                    </a:xfrm>
                    <a:prstGeom prst="rect">
                      <a:avLst/>
                    </a:prstGeom>
                    <a:noFill/>
                    <a:ln w="19050" cap="flat">
                      <a:solidFill>
                        <a:srgbClr val="FF000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sp>
              </p:grpSp>
              <p:sp>
                <p:nvSpPr>
                  <p:cNvPr id="23" name="矩形 69"/>
                  <p:cNvSpPr/>
                  <p:nvPr>
                    <p:custDataLst>
                      <p:tags r:id="rId10"/>
                    </p:custDataLst>
                  </p:nvPr>
                </p:nvSpPr>
                <p:spPr>
                  <a:xfrm>
                    <a:off x="8508" y="249604"/>
                    <a:ext cx="2264" cy="435"/>
                  </a:xfrm>
                  <a:prstGeom prst="rect">
                    <a:avLst/>
                  </a:prstGeom>
                  <a:noFill/>
                  <a:ln w="19050" cap="flat">
                    <a:solidFill>
                      <a:srgbClr val="FF0000"/>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sp>
            </p:grpSp>
          </p:grpSp>
          <p:cxnSp>
            <p:nvCxnSpPr>
              <p:cNvPr id="24" name="直接连接符 46"/>
              <p:cNvCxnSpPr/>
              <p:nvPr>
                <p:custDataLst>
                  <p:tags r:id="rId11"/>
                </p:custDataLst>
              </p:nvPr>
            </p:nvCxnSpPr>
            <p:spPr>
              <a:xfrm flipV="1">
                <a:off x="7053" y="6445"/>
                <a:ext cx="714" cy="7"/>
              </a:xfrm>
              <a:prstGeom prst="line">
                <a:avLst/>
              </a:prstGeom>
              <a:ln w="19050">
                <a:solidFill>
                  <a:srgbClr val="FF0000"/>
                </a:solidFill>
                <a:headEnd type="none"/>
                <a:tailEnd type="none" w="med" len="med"/>
              </a:ln>
            </p:spPr>
            <p:style>
              <a:lnRef idx="1">
                <a:schemeClr val="dk1"/>
              </a:lnRef>
              <a:fillRef idx="0">
                <a:schemeClr val="dk1"/>
              </a:fillRef>
              <a:effectRef idx="0">
                <a:schemeClr val="dk1"/>
              </a:effectRef>
              <a:fontRef idx="minor">
                <a:schemeClr val="tx1"/>
              </a:fontRef>
            </p:style>
          </p:cxnSp>
          <p:cxnSp>
            <p:nvCxnSpPr>
              <p:cNvPr id="25" name="直接连接符 70"/>
              <p:cNvCxnSpPr/>
              <p:nvPr>
                <p:custDataLst>
                  <p:tags r:id="rId12"/>
                </p:custDataLst>
              </p:nvPr>
            </p:nvCxnSpPr>
            <p:spPr>
              <a:xfrm>
                <a:off x="6994" y="5784"/>
                <a:ext cx="971" cy="0"/>
              </a:xfrm>
              <a:prstGeom prst="line">
                <a:avLst/>
              </a:prstGeom>
              <a:ln w="19050">
                <a:solidFill>
                  <a:srgbClr val="FF0000"/>
                </a:solidFill>
                <a:headEnd type="none"/>
                <a:tailEnd type="none" w="med" len="med"/>
              </a:ln>
            </p:spPr>
            <p:style>
              <a:lnRef idx="1">
                <a:schemeClr val="dk1"/>
              </a:lnRef>
              <a:fillRef idx="0">
                <a:schemeClr val="dk1"/>
              </a:fillRef>
              <a:effectRef idx="0">
                <a:schemeClr val="dk1"/>
              </a:effectRef>
              <a:fontRef idx="minor">
                <a:schemeClr val="tx1"/>
              </a:fontRef>
            </p:style>
          </p:cxnSp>
          <p:cxnSp>
            <p:nvCxnSpPr>
              <p:cNvPr id="26" name="直接连接符 46"/>
              <p:cNvCxnSpPr/>
              <p:nvPr>
                <p:custDataLst>
                  <p:tags r:id="rId13"/>
                </p:custDataLst>
              </p:nvPr>
            </p:nvCxnSpPr>
            <p:spPr>
              <a:xfrm flipV="1">
                <a:off x="6995" y="4802"/>
                <a:ext cx="1205" cy="1"/>
              </a:xfrm>
              <a:prstGeom prst="line">
                <a:avLst/>
              </a:prstGeom>
              <a:ln w="19050">
                <a:solidFill>
                  <a:srgbClr val="FF0000"/>
                </a:solidFill>
                <a:headEnd type="none"/>
                <a:tailEnd type="none" w="med" len="med"/>
              </a:ln>
            </p:spPr>
            <p:style>
              <a:lnRef idx="1">
                <a:schemeClr val="dk1"/>
              </a:lnRef>
              <a:fillRef idx="0">
                <a:schemeClr val="dk1"/>
              </a:fillRef>
              <a:effectRef idx="0">
                <a:schemeClr val="dk1"/>
              </a:effectRef>
              <a:fontRef idx="minor">
                <a:schemeClr val="tx1"/>
              </a:fontRef>
            </p:style>
          </p:cxnSp>
        </p:grpSp>
        <p:sp>
          <p:nvSpPr>
            <p:cNvPr id="27" name="文本框 72"/>
            <p:cNvSpPr txBox="1"/>
            <p:nvPr>
              <p:custDataLst>
                <p:tags r:id="rId14"/>
              </p:custDataLst>
            </p:nvPr>
          </p:nvSpPr>
          <p:spPr>
            <a:xfrm>
              <a:off x="10439" y="6581"/>
              <a:ext cx="2354" cy="46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0" vertOverflow="overflow" horzOverflow="overflow" vert="horz" wrap="square" lIns="50800" tIns="50800" rIns="50800" bIns="50800" numCol="1" spcCol="38100" rtlCol="0" fromWordArt="0" anchor="t" anchorCtr="0" forceAA="0" compatLnSpc="1">
              <a:noAutofit/>
            </a:bodyPr>
            <a:lstStyle/>
            <a:p>
              <a:pPr indent="0">
                <a:lnSpc>
                  <a:spcPct val="120000"/>
                </a:lnSpc>
              </a:pPr>
              <a:r>
                <a:rPr lang="en-US" altLang="zh-CN" sz="900" kern="100">
                  <a:solidFill>
                    <a:schemeClr val="tx1"/>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Speed recommendation 3000</a:t>
              </a:r>
              <a:endParaRPr lang="en-US" altLang="zh-CN" sz="900" kern="100">
                <a:solidFill>
                  <a:schemeClr val="tx1"/>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28" name="文本框 73"/>
            <p:cNvSpPr txBox="1"/>
            <p:nvPr>
              <p:custDataLst>
                <p:tags r:id="rId15"/>
              </p:custDataLst>
            </p:nvPr>
          </p:nvSpPr>
          <p:spPr>
            <a:xfrm>
              <a:off x="10742" y="7530"/>
              <a:ext cx="2268" cy="92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0" vertOverflow="overflow" horzOverflow="overflow" vert="horz" wrap="square" lIns="50800" tIns="50800" rIns="50800" bIns="50800" numCol="1" spcCol="38100" rtlCol="0" fromWordArt="0" anchor="t" anchorCtr="0" forceAA="0" compatLnSpc="1">
              <a:noAutofit/>
            </a:bodyPr>
            <a:lstStyle/>
            <a:p>
              <a:pPr indent="0">
                <a:lnSpc>
                  <a:spcPct val="120000"/>
                </a:lnSpc>
              </a:pPr>
              <a:r>
                <a:rPr lang="en-US" altLang="zh-CN" sz="900" kern="100">
                  <a:solidFill>
                    <a:schemeClr val="tx1"/>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Input appropriate energy according to your material</a:t>
              </a:r>
              <a:endParaRPr lang="en-US" altLang="zh-CN" sz="900" kern="100">
                <a:solidFill>
                  <a:schemeClr val="tx1"/>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29" name="文本框 75"/>
            <p:cNvSpPr txBox="1"/>
            <p:nvPr>
              <p:custDataLst>
                <p:tags r:id="rId16"/>
              </p:custDataLst>
            </p:nvPr>
          </p:nvSpPr>
          <p:spPr>
            <a:xfrm>
              <a:off x="10742" y="8267"/>
              <a:ext cx="2154" cy="99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0" vertOverflow="overflow" horzOverflow="overflow" vert="horz" wrap="square" lIns="50800" tIns="50800" rIns="50800" bIns="50800" numCol="1" spcCol="38100" rtlCol="0" fromWordArt="0" anchor="t" anchorCtr="0" forceAA="0" compatLnSpc="1">
              <a:noAutofit/>
            </a:bodyPr>
            <a:lstStyle/>
            <a:p>
              <a:pPr marL="0" indent="0">
                <a:lnSpc>
                  <a:spcPct val="120000"/>
                </a:lnSpc>
              </a:pPr>
              <a:r>
                <a:rPr lang="en-US" altLang="zh-CN" sz="900" kern="100">
                  <a:solidFill>
                    <a:schemeClr val="tx1"/>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Enter the appropriate size according to the contour of the object to be carved</a:t>
              </a:r>
              <a:endParaRPr lang="en-US" altLang="zh-CN" sz="900" kern="100">
                <a:solidFill>
                  <a:schemeClr val="tx1"/>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sp>
          <p:nvSpPr>
            <p:cNvPr id="30" name="Caption"/>
            <p:cNvSpPr/>
            <p:nvPr>
              <p:custDataLst>
                <p:tags r:id="rId17"/>
              </p:custDataLst>
            </p:nvPr>
          </p:nvSpPr>
          <p:spPr>
            <a:xfrm>
              <a:off x="16035" y="7050"/>
              <a:ext cx="1430" cy="148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a:t>
              </a: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Setting of engraving speed and laser power</a:t>
              </a:r>
              <a:endPar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Tree>
    <p:custDataLst>
      <p:tags r:id="rId1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ption"/>
          <p:cNvSpPr/>
          <p:nvPr>
            <p:custDataLst>
              <p:tags r:id="rId1"/>
            </p:custDataLst>
          </p:nvPr>
        </p:nvSpPr>
        <p:spPr>
          <a:xfrm>
            <a:off x="444500" y="195580"/>
            <a:ext cx="3336925" cy="2997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b="1" kern="100">
                <a:solidFill>
                  <a:srgbClr val="000000"/>
                </a:solidFill>
                <a:latin typeface="Arial" panose="020B0604020202020204" pitchFamily="34" charset="0"/>
                <a:cs typeface="Arial" panose="020B0604020202020204" pitchFamily="34" charset="0"/>
                <a:sym typeface="Times New Roman" panose="02020603050405020304"/>
              </a:rPr>
              <a:t>6. Laser focus adjustment</a:t>
            </a:r>
            <a:endParaRPr lang="en-US" altLang="zh-CN" sz="1050" b="1" kern="100">
              <a:solidFill>
                <a:srgbClr val="000000"/>
              </a:solidFill>
              <a:latin typeface="Arial" panose="020B0604020202020204" pitchFamily="34" charset="0"/>
              <a:cs typeface="Arial" panose="020B0604020202020204" pitchFamily="34" charset="0"/>
              <a:sym typeface="Times New Roman" panose="02020603050405020304"/>
            </a:endParaRPr>
          </a:p>
        </p:txBody>
      </p:sp>
      <p:sp>
        <p:nvSpPr>
          <p:cNvPr id="6" name="Caption"/>
          <p:cNvSpPr/>
          <p:nvPr>
            <p:custDataLst>
              <p:tags r:id="rId2"/>
            </p:custDataLst>
          </p:nvPr>
        </p:nvSpPr>
        <p:spPr>
          <a:xfrm>
            <a:off x="1691005" y="3978910"/>
            <a:ext cx="1765300" cy="2997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Placing  fixed-focus piece </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7" name="矩形 19"/>
          <p:cNvSpPr/>
          <p:nvPr>
            <p:custDataLst>
              <p:tags r:id="rId3"/>
            </p:custDataLst>
          </p:nvPr>
        </p:nvSpPr>
        <p:spPr>
          <a:xfrm>
            <a:off x="2288222" y="4590097"/>
            <a:ext cx="836930" cy="1122680"/>
          </a:xfrm>
          <a:prstGeom prst="rect">
            <a:avLst/>
          </a:prstGeom>
          <a:gradFill>
            <a:gsLst>
              <a:gs pos="0">
                <a:srgbClr val="E30000"/>
              </a:gs>
              <a:gs pos="100000">
                <a:srgbClr val="760303"/>
              </a:gs>
            </a:gsLst>
            <a:lin scaled="0"/>
          </a:gra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sp>
      <p:grpSp>
        <p:nvGrpSpPr>
          <p:cNvPr id="18" name="组合 18"/>
          <p:cNvGrpSpPr/>
          <p:nvPr/>
        </p:nvGrpSpPr>
        <p:grpSpPr>
          <a:xfrm>
            <a:off x="2244725" y="5712460"/>
            <a:ext cx="993140" cy="247015"/>
            <a:chOff x="14499" y="268640"/>
            <a:chExt cx="2228" cy="858"/>
          </a:xfrm>
        </p:grpSpPr>
        <p:cxnSp>
          <p:nvCxnSpPr>
            <p:cNvPr id="8" name="直接连接符 20"/>
            <p:cNvCxnSpPr/>
            <p:nvPr>
              <p:custDataLst>
                <p:tags r:id="rId4"/>
              </p:custDataLst>
            </p:nvPr>
          </p:nvCxnSpPr>
          <p:spPr>
            <a:xfrm>
              <a:off x="14499" y="269498"/>
              <a:ext cx="2229"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9" name="直接箭头连接符 21"/>
            <p:cNvCxnSpPr/>
            <p:nvPr>
              <p:custDataLst>
                <p:tags r:id="rId5"/>
              </p:custDataLst>
            </p:nvPr>
          </p:nvCxnSpPr>
          <p:spPr>
            <a:xfrm>
              <a:off x="15535" y="268640"/>
              <a:ext cx="0" cy="750"/>
            </a:xfrm>
            <a:prstGeom prst="straightConnector1">
              <a:avLst/>
            </a:prstGeom>
            <a:ln>
              <a:headEnd type="arrow" w="med" len="med"/>
              <a:tailEnd type="arrow" w="med" len="med"/>
            </a:ln>
          </p:spPr>
          <p:style>
            <a:lnRef idx="1">
              <a:schemeClr val="accent5"/>
            </a:lnRef>
            <a:fillRef idx="0">
              <a:schemeClr val="accent5"/>
            </a:fillRef>
            <a:effectRef idx="0">
              <a:schemeClr val="accent5"/>
            </a:effectRef>
            <a:fontRef idx="minor">
              <a:schemeClr val="tx1"/>
            </a:fontRef>
          </p:style>
        </p:cxnSp>
      </p:grpSp>
      <p:sp>
        <p:nvSpPr>
          <p:cNvPr id="11" name="文本框 26"/>
          <p:cNvSpPr txBox="1"/>
          <p:nvPr>
            <p:custDataLst>
              <p:tags r:id="rId6"/>
            </p:custDataLst>
          </p:nvPr>
        </p:nvSpPr>
        <p:spPr>
          <a:xfrm>
            <a:off x="2195830" y="6031547"/>
            <a:ext cx="1020445" cy="3041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0" vertOverflow="overflow" horzOverflow="overflow" vert="horz" wrap="square" lIns="50800" tIns="50800" rIns="50800" bIns="50800" numCol="1" spcCol="38100" rtlCol="0" fromWordArt="0" anchor="t" anchorCtr="0" forceAA="0" compatLnSpc="1">
            <a:spAutoFit/>
          </a:bodyPr>
          <a:lstStyle/>
          <a:p>
            <a:pPr indent="0">
              <a:lnSpc>
                <a:spcPct val="120000"/>
              </a:lnSpc>
            </a:pPr>
            <a:r>
              <a:rPr lang="en-US" altLang="zh-CN" sz="11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Laser focus</a:t>
            </a:r>
            <a:endParaRPr lang="en-US" altLang="zh-CN" sz="11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13" name="文本框 25"/>
          <p:cNvSpPr txBox="1"/>
          <p:nvPr>
            <p:custDataLst>
              <p:tags r:id="rId7"/>
            </p:custDataLst>
          </p:nvPr>
        </p:nvSpPr>
        <p:spPr>
          <a:xfrm>
            <a:off x="821055" y="5721985"/>
            <a:ext cx="1468120" cy="2374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0" vertOverflow="overflow" horzOverflow="overflow" vert="horz" wrap="square" lIns="50800" tIns="50800" rIns="50800" bIns="50800" numCol="1" spcCol="38100" rtlCol="0" fromWordArt="0" anchor="t" anchorCtr="0" forceAA="0" compatLnSpc="1">
            <a:noAutofit/>
          </a:bodyPr>
          <a:lstStyle/>
          <a:p>
            <a:pPr marL="0" indent="0">
              <a:lnSpc>
                <a:spcPct val="120000"/>
              </a:lnSpc>
            </a:pP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F</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ixed-focus film</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thickness</a:t>
            </a:r>
            <a:endParaRPr lang="en-US" sz="900" kern="1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14" name="Caption"/>
          <p:cNvSpPr txBox="1"/>
          <p:nvPr>
            <p:custDataLst>
              <p:tags r:id="rId8"/>
            </p:custDataLst>
          </p:nvPr>
        </p:nvSpPr>
        <p:spPr>
          <a:xfrm>
            <a:off x="557530" y="538480"/>
            <a:ext cx="3935730" cy="2147570"/>
          </a:xfrm>
          <a:prstGeom prst="roundRect">
            <a:avLst>
              <a:gd name="adj" fmla="val 0"/>
            </a:avLst>
          </a:prstGeom>
          <a:noFill/>
        </p:spPr>
        <p:txBody>
          <a:bodyPr wrap="square" lIns="91440" tIns="45720" rIns="91440" bIns="45720" numCol="1" rtlCol="0" anchor="t">
            <a:noAutofit/>
          </a:bodyPr>
          <a:lstStyle/>
          <a:p>
            <a:pPr lvl="0" algn="l">
              <a:buClrTx/>
              <a:buSzTx/>
              <a:buFontTx/>
            </a:pP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The effect of engraving or cutting largely depends on whether the laser is focused or not. Most of the existing laser engraving machines on the market use zoom lasers. It is necessary to turn the focus nut while staring at the laser spot to observe whether the laser is focused. Staring at the laser spot for a long time can hurt your eyes (even with goggles), and it is difficult to distinguish small changes in focus, so it is difficult to find the best laser focus.</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In order to solve this problem, we abandoned the traditional zoom laser and installed a fixed-focus laser on our engraving machine. The focus is </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on</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the thickness of a fixed-focus film of the laser, and the fixed-focus film is attached </a:t>
            </a:r>
            <a:r>
              <a:rPr lang="en-US"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to</a:t>
            </a: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the package. When using, only need to adjust the laser.</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The following is the specific operation:</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A. Move the laser head to the object to be engraved or cut.</a:t>
            </a:r>
            <a:endPar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r>
              <a:rPr sz="900">
                <a:solidFill>
                  <a:srgbClr val="00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B. Place a fixed focus film on the object to be engraved or cut.</a:t>
            </a:r>
            <a:r>
              <a:rPr sz="900">
                <a:solidFill>
                  <a:srgbClr val="FF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The focal distance of different power lasers is</a:t>
            </a:r>
            <a:r>
              <a:rPr lang="en-US" sz="900">
                <a:solidFill>
                  <a:srgbClr val="FF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5W </a:t>
            </a:r>
            <a:r>
              <a:rPr lang="en-US" altLang="zh-CN" sz="900">
                <a:solidFill>
                  <a:srgbClr val="FF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2mm,10W 3mm and 20W 4mm</a:t>
            </a:r>
            <a:endParaRPr lang="en-US" altLang="zh-CN" sz="900">
              <a:solidFill>
                <a:srgbClr val="FF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lvl="0" algn="l">
              <a:buClrTx/>
              <a:buSzTx/>
              <a:buFontTx/>
            </a:pPr>
            <a:endParaRPr lang="en-US" altLang="zh-CN" sz="900">
              <a:solidFill>
                <a:srgbClr val="FF0000"/>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pic>
        <p:nvPicPr>
          <p:cNvPr id="2" name="图片 1"/>
          <p:cNvPicPr>
            <a:picLocks noChangeAspect="1"/>
          </p:cNvPicPr>
          <p:nvPr>
            <p:custDataLst>
              <p:tags r:id="rId9"/>
            </p:custDataLst>
          </p:nvPr>
        </p:nvPicPr>
        <p:blipFill>
          <a:blip r:embed="rId10"/>
          <a:stretch>
            <a:fillRect/>
          </a:stretch>
        </p:blipFill>
        <p:spPr>
          <a:xfrm>
            <a:off x="1933575" y="2773680"/>
            <a:ext cx="1435735" cy="1117600"/>
          </a:xfrm>
          <a:prstGeom prst="rect">
            <a:avLst/>
          </a:prstGeom>
        </p:spPr>
      </p:pic>
    </p:spTree>
    <p:custDataLst>
      <p:tags r:id="rId1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534035" y="5343525"/>
            <a:ext cx="1859280" cy="1363980"/>
          </a:xfrm>
          <a:prstGeom prst="rect">
            <a:avLst/>
          </a:prstGeom>
        </p:spPr>
      </p:pic>
      <p:pic>
        <p:nvPicPr>
          <p:cNvPr id="6" name="图片 5"/>
          <p:cNvPicPr>
            <a:picLocks noChangeAspect="1"/>
          </p:cNvPicPr>
          <p:nvPr>
            <p:custDataLst>
              <p:tags r:id="rId3"/>
            </p:custDataLst>
          </p:nvPr>
        </p:nvPicPr>
        <p:blipFill>
          <a:blip r:embed="rId4"/>
          <a:srcRect l="25383"/>
          <a:stretch>
            <a:fillRect/>
          </a:stretch>
        </p:blipFill>
        <p:spPr>
          <a:xfrm>
            <a:off x="599440" y="3724910"/>
            <a:ext cx="1659255" cy="1461135"/>
          </a:xfrm>
          <a:prstGeom prst="rect">
            <a:avLst/>
          </a:prstGeom>
        </p:spPr>
      </p:pic>
      <p:sp>
        <p:nvSpPr>
          <p:cNvPr id="17" name="Caption"/>
          <p:cNvSpPr/>
          <p:nvPr>
            <p:custDataLst>
              <p:tags r:id="rId5"/>
            </p:custDataLst>
          </p:nvPr>
        </p:nvSpPr>
        <p:spPr>
          <a:xfrm>
            <a:off x="444500" y="194945"/>
            <a:ext cx="4319270" cy="48069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chemeClr val="tx1"/>
                </a:solidFill>
                <a:latin typeface="Arial" panose="020B0604020202020204" pitchFamily="34" charset="0"/>
                <a:cs typeface="Arial" panose="020B0604020202020204" pitchFamily="34" charset="0"/>
                <a:sym typeface="Times New Roman" panose="02020603050405020304"/>
              </a:rPr>
              <a:t>C. </a:t>
            </a:r>
            <a:r>
              <a:rPr sz="1050" kern="100">
                <a:solidFill>
                  <a:schemeClr val="tx1"/>
                </a:solidFill>
                <a:latin typeface="Arial" panose="020B0604020202020204" pitchFamily="34" charset="0"/>
                <a:cs typeface="Arial" panose="020B0604020202020204" pitchFamily="34" charset="0"/>
                <a:sym typeface="Times New Roman" panose="02020603050405020304"/>
              </a:rPr>
              <a:t>Secure the laser with two screws to the right of the machine's slider and allow the laser to slide freely until it touches the prime focus</a:t>
            </a:r>
            <a:endParaRPr sz="1050" kern="100">
              <a:solidFill>
                <a:schemeClr val="tx1"/>
              </a:solidFill>
              <a:latin typeface="Arial" panose="020B0604020202020204" pitchFamily="34" charset="0"/>
              <a:cs typeface="Arial" panose="020B0604020202020204" pitchFamily="34" charset="0"/>
              <a:sym typeface="Times New Roman" panose="02020603050405020304"/>
            </a:endParaRPr>
          </a:p>
        </p:txBody>
      </p:sp>
      <p:sp>
        <p:nvSpPr>
          <p:cNvPr id="20" name="Caption"/>
          <p:cNvSpPr/>
          <p:nvPr>
            <p:custDataLst>
              <p:tags r:id="rId6"/>
            </p:custDataLst>
          </p:nvPr>
        </p:nvSpPr>
        <p:spPr>
          <a:xfrm>
            <a:off x="444500" y="2811780"/>
            <a:ext cx="4109085" cy="38925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chemeClr val="tx1"/>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D. </a:t>
            </a:r>
            <a:r>
              <a:rPr lang="zh-CN" altLang="en-US" sz="1050" kern="100">
                <a:solidFill>
                  <a:schemeClr val="tx1"/>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Tighten the two screws securing the laser to the right side of the slider</a:t>
            </a:r>
            <a:endParaRPr lang="zh-CN" altLang="en-US" sz="1050" kern="100">
              <a:solidFill>
                <a:schemeClr val="tx1"/>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23" name="Caption"/>
          <p:cNvSpPr/>
          <p:nvPr>
            <p:custDataLst>
              <p:tags r:id="rId7"/>
            </p:custDataLst>
          </p:nvPr>
        </p:nvSpPr>
        <p:spPr>
          <a:xfrm>
            <a:off x="448310" y="3201035"/>
            <a:ext cx="4401185" cy="2997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E.Take out the fixed focus piece and finish focusing.</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21" name="Caption"/>
          <p:cNvSpPr/>
          <p:nvPr>
            <p:custDataLst>
              <p:tags r:id="rId8"/>
            </p:custDataLst>
          </p:nvPr>
        </p:nvSpPr>
        <p:spPr>
          <a:xfrm>
            <a:off x="599440" y="2289175"/>
            <a:ext cx="1715135" cy="53530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Adjusting the laser distance</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81" name="组合 81"/>
          <p:cNvGrpSpPr/>
          <p:nvPr/>
        </p:nvGrpSpPr>
        <p:grpSpPr>
          <a:xfrm>
            <a:off x="737870" y="5604076"/>
            <a:ext cx="1941958" cy="674170"/>
            <a:chOff x="0" y="-512441"/>
            <a:chExt cx="1525071" cy="1050932"/>
          </a:xfrm>
        </p:grpSpPr>
        <p:cxnSp>
          <p:nvCxnSpPr>
            <p:cNvPr id="11" name="直接箭头连接符 10"/>
            <p:cNvCxnSpPr/>
            <p:nvPr>
              <p:custDataLst>
                <p:tags r:id="rId9"/>
              </p:custDataLst>
            </p:nvPr>
          </p:nvCxnSpPr>
          <p:spPr>
            <a:xfrm flipV="1">
              <a:off x="336711" y="-512441"/>
              <a:ext cx="1188360" cy="985912"/>
            </a:xfrm>
            <a:prstGeom prst="straightConnector1">
              <a:avLst/>
            </a:prstGeom>
            <a:ln>
              <a:tailEnd type="triangle" w="med" len="med"/>
            </a:ln>
          </p:spPr>
          <p:style>
            <a:lnRef idx="2">
              <a:schemeClr val="accent5"/>
            </a:lnRef>
            <a:fillRef idx="0">
              <a:schemeClr val="accent5"/>
            </a:fillRef>
            <a:effectRef idx="1">
              <a:schemeClr val="accent5"/>
            </a:effectRef>
            <a:fontRef idx="minor">
              <a:schemeClr val="tx1"/>
            </a:fontRef>
          </p:style>
        </p:cxnSp>
        <p:cxnSp>
          <p:nvCxnSpPr>
            <p:cNvPr id="13" name="直接连接符 10"/>
            <p:cNvCxnSpPr/>
            <p:nvPr>
              <p:custDataLst>
                <p:tags r:id="rId10"/>
              </p:custDataLst>
            </p:nvPr>
          </p:nvCxnSpPr>
          <p:spPr>
            <a:xfrm>
              <a:off x="0" y="533542"/>
              <a:ext cx="445323" cy="4949"/>
            </a:xfrm>
            <a:prstGeom prst="line">
              <a:avLst/>
            </a:prstGeom>
            <a:noFill/>
            <a:ln w="38100" cap="flat">
              <a:solidFill>
                <a:srgbClr val="FF0000"/>
              </a:solidFill>
              <a:prstDash val="solid"/>
              <a:miter lim="400000"/>
            </a:ln>
            <a:effectLst/>
          </p:spPr>
          <p:style>
            <a:lnRef idx="0">
              <a:scrgbClr r="0" g="0" b="0"/>
            </a:lnRef>
            <a:fillRef idx="0">
              <a:scrgbClr r="0" g="0" b="0"/>
            </a:fillRef>
            <a:effectRef idx="0">
              <a:scrgbClr r="0" g="0" b="0"/>
            </a:effectRef>
            <a:fontRef idx="none"/>
          </p:style>
        </p:cxnSp>
      </p:grpSp>
      <p:cxnSp>
        <p:nvCxnSpPr>
          <p:cNvPr id="24" name="直接箭头连接符 121"/>
          <p:cNvCxnSpPr/>
          <p:nvPr>
            <p:custDataLst>
              <p:tags r:id="rId11"/>
            </p:custDataLst>
          </p:nvPr>
        </p:nvCxnSpPr>
        <p:spPr>
          <a:xfrm flipH="1">
            <a:off x="1069975" y="4610735"/>
            <a:ext cx="6350" cy="1625600"/>
          </a:xfrm>
          <a:prstGeom prst="straightConnector1">
            <a:avLst/>
          </a:prstGeom>
          <a:ln w="28575" cmpd="sng">
            <a:solidFill>
              <a:schemeClr val="accent5"/>
            </a:solidFill>
            <a:prstDash val="solid"/>
            <a:tailEnd type="arrow" w="med" len="med"/>
          </a:ln>
        </p:spPr>
        <p:style>
          <a:lnRef idx="1">
            <a:schemeClr val="accent5"/>
          </a:lnRef>
          <a:fillRef idx="0">
            <a:schemeClr val="accent5"/>
          </a:fillRef>
          <a:effectRef idx="0">
            <a:schemeClr val="accent5"/>
          </a:effectRef>
          <a:fontRef idx="minor">
            <a:schemeClr val="tx1"/>
          </a:fontRef>
        </p:style>
      </p:cxnSp>
      <p:sp>
        <p:nvSpPr>
          <p:cNvPr id="26" name="Caption"/>
          <p:cNvSpPr/>
          <p:nvPr>
            <p:custDataLst>
              <p:tags r:id="rId12"/>
            </p:custDataLst>
          </p:nvPr>
        </p:nvSpPr>
        <p:spPr>
          <a:xfrm>
            <a:off x="2192020" y="4293235"/>
            <a:ext cx="2136775" cy="48069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Take out the fixed focus piece</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30" name="文本框 25"/>
          <p:cNvSpPr txBox="1"/>
          <p:nvPr>
            <p:custDataLst>
              <p:tags r:id="rId13"/>
            </p:custDataLst>
          </p:nvPr>
        </p:nvSpPr>
        <p:spPr>
          <a:xfrm>
            <a:off x="2705100" y="5343525"/>
            <a:ext cx="864235" cy="45275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0" vertOverflow="overflow" horzOverflow="overflow" vert="horz" wrap="square" lIns="50800" tIns="50800" rIns="50800" bIns="50800" numCol="1" spcCol="38100" rtlCol="0" fromWordArt="0" anchor="t" anchorCtr="0" forceAA="0" compatLnSpc="1">
            <a:noAutofit/>
          </a:bodyPr>
          <a:lstStyle/>
          <a:p>
            <a:pPr marL="0" indent="0">
              <a:lnSpc>
                <a:spcPct val="120000"/>
              </a:lnSpc>
            </a:pPr>
            <a:r>
              <a:rPr lang="en-US" sz="900">
                <a:solidFill>
                  <a:schemeClr val="tx1"/>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F</a:t>
            </a:r>
            <a:r>
              <a:rPr sz="900">
                <a:solidFill>
                  <a:schemeClr val="tx1"/>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ixed-focus film</a:t>
            </a:r>
            <a:r>
              <a:rPr lang="en-US" sz="900">
                <a:solidFill>
                  <a:schemeClr val="tx1"/>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rPr>
              <a:t> thickness</a:t>
            </a:r>
            <a:endParaRPr lang="en-US" sz="900" kern="100">
              <a:solidFill>
                <a:schemeClr val="tx1"/>
              </a:solidFill>
              <a:uFillTx/>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pic>
        <p:nvPicPr>
          <p:cNvPr id="3" name="图片 2"/>
          <p:cNvPicPr>
            <a:picLocks noChangeAspect="1"/>
          </p:cNvPicPr>
          <p:nvPr>
            <p:custDataLst>
              <p:tags r:id="rId14"/>
            </p:custDataLst>
          </p:nvPr>
        </p:nvPicPr>
        <p:blipFill>
          <a:blip r:embed="rId15"/>
          <a:stretch>
            <a:fillRect/>
          </a:stretch>
        </p:blipFill>
        <p:spPr>
          <a:xfrm>
            <a:off x="599440" y="1010920"/>
            <a:ext cx="1421130" cy="1200785"/>
          </a:xfrm>
          <a:prstGeom prst="rect">
            <a:avLst/>
          </a:prstGeom>
        </p:spPr>
      </p:pic>
    </p:spTree>
    <p:custDataLst>
      <p:tags r:id="rId1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ption"/>
          <p:cNvSpPr/>
          <p:nvPr>
            <p:custDataLst>
              <p:tags r:id="rId1"/>
            </p:custDataLst>
          </p:nvPr>
        </p:nvSpPr>
        <p:spPr>
          <a:xfrm>
            <a:off x="282575" y="630555"/>
            <a:ext cx="4385310" cy="175768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 The engraver does not know where to engrave, so before you start engraving, there is an important task</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which is positioning. We will complete the positioning operation in three steps.</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B. Select the "Move to Center" button, the laser will move to the center of the pattern, and the engraving will be placed below the laser.</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7" name="Caption"/>
          <p:cNvSpPr/>
          <p:nvPr>
            <p:custDataLst>
              <p:tags r:id="rId2"/>
            </p:custDataLst>
          </p:nvPr>
        </p:nvSpPr>
        <p:spPr>
          <a:xfrm>
            <a:off x="282575" y="4206875"/>
            <a:ext cx="4385310" cy="113855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 Click "light laser" button, the laser will emit a weak light,  the laser emits irradiation point is the center of the engraving pattern, based on this, adjust the position of the engraved object!</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8" name="Caption"/>
          <p:cNvSpPr/>
          <p:nvPr>
            <p:custDataLst>
              <p:tags r:id="rId3"/>
            </p:custDataLst>
          </p:nvPr>
        </p:nvSpPr>
        <p:spPr>
          <a:xfrm>
            <a:off x="282575" y="330835"/>
            <a:ext cx="3336925" cy="2997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7. Positioning</a:t>
            </a:r>
            <a:endPar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24" name="组合 23"/>
          <p:cNvGrpSpPr/>
          <p:nvPr/>
        </p:nvGrpSpPr>
        <p:grpSpPr>
          <a:xfrm>
            <a:off x="294005" y="1614313"/>
            <a:ext cx="4070205" cy="773777"/>
            <a:chOff x="1712" y="1777"/>
            <a:chExt cx="8299" cy="1578"/>
          </a:xfrm>
        </p:grpSpPr>
        <p:pic>
          <p:nvPicPr>
            <p:cNvPr id="10" name="图片 1" descr="图片 1"/>
            <p:cNvPicPr>
              <a:picLocks noChangeAspect="1"/>
            </p:cNvPicPr>
            <p:nvPr>
              <p:custDataLst>
                <p:tags r:id="rId4"/>
              </p:custDataLst>
            </p:nvPr>
          </p:nvPicPr>
          <p:blipFill>
            <a:blip r:embed="rId5"/>
            <a:stretch>
              <a:fillRect/>
            </a:stretch>
          </p:blipFill>
          <p:spPr>
            <a:xfrm>
              <a:off x="1712" y="2246"/>
              <a:ext cx="8299" cy="1109"/>
            </a:xfrm>
            <a:prstGeom prst="rect">
              <a:avLst/>
            </a:prstGeom>
            <a:ln w="12700" cap="flat">
              <a:noFill/>
              <a:miter lim="400000"/>
              <a:headEnd/>
              <a:tailEnd/>
            </a:ln>
            <a:effectLst/>
          </p:spPr>
        </p:pic>
        <p:sp>
          <p:nvSpPr>
            <p:cNvPr id="11" name="officeArt object" descr="矩形 8"/>
            <p:cNvSpPr/>
            <p:nvPr>
              <p:custDataLst>
                <p:tags r:id="rId6"/>
              </p:custDataLst>
            </p:nvPr>
          </p:nvSpPr>
          <p:spPr>
            <a:xfrm>
              <a:off x="4044" y="2399"/>
              <a:ext cx="803" cy="803"/>
            </a:xfrm>
            <a:prstGeom prst="rect">
              <a:avLst/>
            </a:prstGeom>
            <a:noFill/>
            <a:ln w="38100" cap="flat">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sp>
          <p:nvSpPr>
            <p:cNvPr id="13" name="officeArt object" descr="矩形 11"/>
            <p:cNvSpPr/>
            <p:nvPr>
              <p:custDataLst>
                <p:tags r:id="rId7"/>
              </p:custDataLst>
            </p:nvPr>
          </p:nvSpPr>
          <p:spPr>
            <a:xfrm>
              <a:off x="8193" y="2461"/>
              <a:ext cx="864" cy="803"/>
            </a:xfrm>
            <a:prstGeom prst="rect">
              <a:avLst/>
            </a:prstGeom>
            <a:noFill/>
            <a:ln w="38100" cap="flat">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sp>
          <p:nvSpPr>
            <p:cNvPr id="17" name="文本框 16"/>
            <p:cNvSpPr txBox="1"/>
            <p:nvPr>
              <p:custDataLst>
                <p:tags r:id="rId8"/>
              </p:custDataLst>
            </p:nvPr>
          </p:nvSpPr>
          <p:spPr>
            <a:xfrm>
              <a:off x="4347" y="1777"/>
              <a:ext cx="394" cy="469"/>
            </a:xfrm>
            <a:prstGeom prst="rect">
              <a:avLst/>
            </a:prstGeom>
            <a:noFill/>
          </p:spPr>
          <p:txBody>
            <a:bodyPr wrap="square" rtlCol="0">
              <a:spAutoFit/>
            </a:bodyPr>
            <a:lstStyle/>
            <a:p>
              <a:r>
                <a:rPr lang="en-US" altLang="zh-CN" sz="900" b="1">
                  <a:solidFill>
                    <a:srgbClr val="FF0000"/>
                  </a:solidFill>
                  <a:latin typeface="Arial" panose="020B0604020202020204" pitchFamily="34" charset="0"/>
                  <a:cs typeface="Arial" panose="020B0604020202020204" pitchFamily="34" charset="0"/>
                </a:rPr>
                <a:t>1</a:t>
              </a:r>
              <a:endParaRPr lang="en-US" altLang="zh-CN" sz="900" b="1">
                <a:solidFill>
                  <a:srgbClr val="FF0000"/>
                </a:solidFill>
                <a:latin typeface="Arial" panose="020B0604020202020204" pitchFamily="34" charset="0"/>
                <a:cs typeface="Arial" panose="020B0604020202020204" pitchFamily="34" charset="0"/>
              </a:endParaRPr>
            </a:p>
          </p:txBody>
        </p:sp>
        <p:sp>
          <p:nvSpPr>
            <p:cNvPr id="18" name="文本框 17"/>
            <p:cNvSpPr txBox="1"/>
            <p:nvPr>
              <p:custDataLst>
                <p:tags r:id="rId9"/>
              </p:custDataLst>
            </p:nvPr>
          </p:nvSpPr>
          <p:spPr>
            <a:xfrm>
              <a:off x="8428" y="1777"/>
              <a:ext cx="394" cy="469"/>
            </a:xfrm>
            <a:prstGeom prst="rect">
              <a:avLst/>
            </a:prstGeom>
            <a:noFill/>
          </p:spPr>
          <p:txBody>
            <a:bodyPr wrap="square" rtlCol="0">
              <a:spAutoFit/>
            </a:bodyPr>
            <a:lstStyle/>
            <a:p>
              <a:r>
                <a:rPr lang="en-US" altLang="zh-CN" sz="900" b="1">
                  <a:solidFill>
                    <a:srgbClr val="FF0000"/>
                  </a:solidFill>
                  <a:latin typeface="Arial" panose="020B0604020202020204" pitchFamily="34" charset="0"/>
                  <a:cs typeface="Arial" panose="020B0604020202020204" pitchFamily="34" charset="0"/>
                </a:rPr>
                <a:t>2</a:t>
              </a:r>
              <a:endParaRPr lang="en-US" altLang="zh-CN" sz="900" b="1">
                <a:solidFill>
                  <a:srgbClr val="FF0000"/>
                </a:solidFill>
                <a:latin typeface="Arial" panose="020B0604020202020204" pitchFamily="34" charset="0"/>
                <a:cs typeface="Arial" panose="020B0604020202020204" pitchFamily="34" charset="0"/>
              </a:endParaRPr>
            </a:p>
          </p:txBody>
        </p:sp>
      </p:grpSp>
      <p:sp>
        <p:nvSpPr>
          <p:cNvPr id="16" name="Caption"/>
          <p:cNvSpPr/>
          <p:nvPr>
            <p:custDataLst>
              <p:tags r:id="rId10"/>
            </p:custDataLst>
          </p:nvPr>
        </p:nvSpPr>
        <p:spPr>
          <a:xfrm>
            <a:off x="2684780" y="3907790"/>
            <a:ext cx="1747520" cy="25527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lvl="0" algn="l">
              <a:buClrTx/>
              <a:buSzTx/>
              <a:buFontTx/>
              <a:tabLst>
                <a:tab pos="730250" algn="l"/>
              </a:tabLst>
            </a:pPr>
            <a:r>
              <a:rPr lang="en-US" altLang="zh-CN" sz="1050">
                <a:latin typeface="Arial" panose="020B0604020202020204" pitchFamily="34" charset="0"/>
                <a:ea typeface="思源黑体 CN Bold" panose="020B0800000000000000" charset="-122"/>
                <a:cs typeface="Arial" panose="020B0604020202020204" pitchFamily="34" charset="0"/>
                <a:sym typeface="+mn-ea"/>
              </a:rPr>
              <a:t>Step2</a:t>
            </a:r>
            <a:r>
              <a:rPr lang="zh-CN" altLang="en-US" sz="1050">
                <a:latin typeface="Arial" panose="020B0604020202020204" pitchFamily="34" charset="0"/>
                <a:ea typeface="思源黑体 CN Bold" panose="020B0800000000000000" charset="-122"/>
                <a:cs typeface="Arial" panose="020B0604020202020204" pitchFamily="34" charset="0"/>
                <a:sym typeface="+mn-ea"/>
              </a:rPr>
              <a:t>：</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light laser</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9" name="Caption"/>
          <p:cNvSpPr/>
          <p:nvPr>
            <p:custDataLst>
              <p:tags r:id="rId11"/>
            </p:custDataLst>
          </p:nvPr>
        </p:nvSpPr>
        <p:spPr>
          <a:xfrm>
            <a:off x="314325" y="3873500"/>
            <a:ext cx="1908810" cy="2997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a:latin typeface="Arial" panose="020B0604020202020204" pitchFamily="34" charset="0"/>
                <a:ea typeface="思源黑体 CN Bold" panose="020B0800000000000000" charset="-122"/>
                <a:cs typeface="Arial" panose="020B0604020202020204" pitchFamily="34" charset="0"/>
                <a:sym typeface="+mn-ea"/>
              </a:rPr>
              <a:t>Step1</a:t>
            </a:r>
            <a:r>
              <a:rPr lang="zh-CN" altLang="en-US" sz="1050">
                <a:latin typeface="Arial" panose="020B0604020202020204" pitchFamily="34" charset="0"/>
                <a:ea typeface="思源黑体 CN Bold" panose="020B0800000000000000" charset="-122"/>
                <a:cs typeface="Arial" panose="020B0604020202020204" pitchFamily="34" charset="0"/>
                <a:sym typeface="+mn-ea"/>
              </a:rPr>
              <a:t>：</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Move to Center</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pic>
        <p:nvPicPr>
          <p:cNvPr id="2" name="图片 1"/>
          <p:cNvPicPr>
            <a:picLocks noChangeAspect="1"/>
          </p:cNvPicPr>
          <p:nvPr>
            <p:custDataLst>
              <p:tags r:id="rId12"/>
            </p:custDataLst>
          </p:nvPr>
        </p:nvPicPr>
        <p:blipFill>
          <a:blip r:embed="rId13"/>
          <a:stretch>
            <a:fillRect/>
          </a:stretch>
        </p:blipFill>
        <p:spPr>
          <a:xfrm>
            <a:off x="314325" y="2528570"/>
            <a:ext cx="2049145" cy="1297940"/>
          </a:xfrm>
          <a:prstGeom prst="rect">
            <a:avLst/>
          </a:prstGeom>
        </p:spPr>
      </p:pic>
      <p:pic>
        <p:nvPicPr>
          <p:cNvPr id="4" name="图片 3"/>
          <p:cNvPicPr>
            <a:picLocks noChangeAspect="1"/>
          </p:cNvPicPr>
          <p:nvPr>
            <p:custDataLst>
              <p:tags r:id="rId14"/>
            </p:custDataLst>
          </p:nvPr>
        </p:nvPicPr>
        <p:blipFill>
          <a:blip r:embed="rId15"/>
          <a:stretch>
            <a:fillRect/>
          </a:stretch>
        </p:blipFill>
        <p:spPr>
          <a:xfrm>
            <a:off x="2684145" y="2533015"/>
            <a:ext cx="1680210" cy="1330325"/>
          </a:xfrm>
          <a:prstGeom prst="rect">
            <a:avLst/>
          </a:prstGeom>
        </p:spPr>
      </p:pic>
    </p:spTree>
    <p:custDataLst>
      <p:tags r:id="rId1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3125470" y="2790190"/>
            <a:ext cx="1499870" cy="1075055"/>
          </a:xfrm>
          <a:prstGeom prst="rect">
            <a:avLst/>
          </a:prstGeom>
        </p:spPr>
      </p:pic>
      <p:sp>
        <p:nvSpPr>
          <p:cNvPr id="4" name="流程图: 过程 85"/>
          <p:cNvSpPr/>
          <p:nvPr>
            <p:custDataLst>
              <p:tags r:id="rId3"/>
            </p:custDataLst>
          </p:nvPr>
        </p:nvSpPr>
        <p:spPr>
          <a:xfrm>
            <a:off x="3390265" y="3086100"/>
            <a:ext cx="855345" cy="502920"/>
          </a:xfrm>
          <a:prstGeom prst="flowChartProcess">
            <a:avLst/>
          </a:prstGeom>
          <a:noFill/>
          <a:ln w="19050" cap="flat">
            <a:solidFill>
              <a:schemeClr val="accent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sp>
      <p:sp>
        <p:nvSpPr>
          <p:cNvPr id="5" name="Caption"/>
          <p:cNvSpPr/>
          <p:nvPr>
            <p:custDataLst>
              <p:tags r:id="rId4"/>
            </p:custDataLst>
          </p:nvPr>
        </p:nvSpPr>
        <p:spPr>
          <a:xfrm>
            <a:off x="282575" y="363855"/>
            <a:ext cx="4343400" cy="213741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D. Click "Profile Scan" button, the laser will start to scan the outer contour of the pattern on the computer, you can change the position of the engraved object again according to the scanned outer contour position. Besides, You can click on the "wrap-around" button for several times until the outer contour is at the position you want to engrave.</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7" name="Caption"/>
          <p:cNvSpPr/>
          <p:nvPr>
            <p:custDataLst>
              <p:tags r:id="rId5"/>
            </p:custDataLst>
          </p:nvPr>
        </p:nvSpPr>
        <p:spPr>
          <a:xfrm>
            <a:off x="851535" y="4032885"/>
            <a:ext cx="3336925" cy="2997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a:latin typeface="Arial" panose="020B0604020202020204" pitchFamily="34" charset="0"/>
                <a:ea typeface="思源黑体 CN Bold" panose="020B0800000000000000" charset="-122"/>
                <a:cs typeface="Arial" panose="020B0604020202020204" pitchFamily="34" charset="0"/>
                <a:sym typeface="+mn-ea"/>
              </a:rPr>
              <a:t>Step3</a:t>
            </a:r>
            <a:r>
              <a:rPr lang="zh-CN" altLang="en-US" sz="1050">
                <a:latin typeface="Arial" panose="020B0604020202020204" pitchFamily="34" charset="0"/>
                <a:ea typeface="思源黑体 CN Bold" panose="020B0800000000000000" charset="-122"/>
                <a:cs typeface="Arial" panose="020B0604020202020204" pitchFamily="34" charset="0"/>
                <a:sym typeface="+mn-ea"/>
              </a:rPr>
              <a:t>：</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Profile Scan</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pic>
        <p:nvPicPr>
          <p:cNvPr id="10" name="图片 27" descr="8e201f234e05fc73b5e8b1bd57dbe51"/>
          <p:cNvPicPr>
            <a:picLocks noChangeAspect="1"/>
          </p:cNvPicPr>
          <p:nvPr>
            <p:custDataLst>
              <p:tags r:id="rId6"/>
            </p:custDataLst>
          </p:nvPr>
        </p:nvPicPr>
        <p:blipFill>
          <a:blip r:embed="rId7"/>
          <a:stretch>
            <a:fillRect/>
          </a:stretch>
        </p:blipFill>
        <p:spPr>
          <a:xfrm>
            <a:off x="361315" y="2789555"/>
            <a:ext cx="2167255" cy="1095375"/>
          </a:xfrm>
          <a:prstGeom prst="rect">
            <a:avLst/>
          </a:prstGeom>
        </p:spPr>
      </p:pic>
      <p:cxnSp>
        <p:nvCxnSpPr>
          <p:cNvPr id="12" name="直接箭头连接符 28"/>
          <p:cNvCxnSpPr/>
          <p:nvPr>
            <p:custDataLst>
              <p:tags r:id="rId8"/>
            </p:custDataLst>
          </p:nvPr>
        </p:nvCxnSpPr>
        <p:spPr>
          <a:xfrm>
            <a:off x="2199640" y="3320415"/>
            <a:ext cx="925830" cy="30480"/>
          </a:xfrm>
          <a:prstGeom prst="straightConnector1">
            <a:avLst/>
          </a:prstGeom>
          <a:ln w="15875">
            <a:tailEnd type="arrow" w="med" len="med"/>
          </a:ln>
        </p:spPr>
        <p:style>
          <a:lnRef idx="1">
            <a:schemeClr val="accent5"/>
          </a:lnRef>
          <a:fillRef idx="0">
            <a:schemeClr val="accent5"/>
          </a:fillRef>
          <a:effectRef idx="0">
            <a:schemeClr val="accent5"/>
          </a:effectRef>
          <a:fontRef idx="minor">
            <a:schemeClr val="tx1"/>
          </a:fontRef>
        </p:style>
      </p:cxnSp>
      <p:grpSp>
        <p:nvGrpSpPr>
          <p:cNvPr id="16" name="组合 15"/>
          <p:cNvGrpSpPr/>
          <p:nvPr/>
        </p:nvGrpSpPr>
        <p:grpSpPr>
          <a:xfrm>
            <a:off x="322234" y="1676158"/>
            <a:ext cx="4304030" cy="1185731"/>
            <a:chOff x="1817" y="2191"/>
            <a:chExt cx="7430" cy="2047"/>
          </a:xfrm>
        </p:grpSpPr>
        <p:pic>
          <p:nvPicPr>
            <p:cNvPr id="8" name="图片 11" descr="图片 11"/>
            <p:cNvPicPr>
              <a:picLocks noChangeAspect="1"/>
            </p:cNvPicPr>
            <p:nvPr>
              <p:custDataLst>
                <p:tags r:id="rId9"/>
              </p:custDataLst>
            </p:nvPr>
          </p:nvPicPr>
          <p:blipFill>
            <a:blip r:embed="rId10"/>
            <a:stretch>
              <a:fillRect/>
            </a:stretch>
          </p:blipFill>
          <p:spPr>
            <a:xfrm>
              <a:off x="1817" y="2427"/>
              <a:ext cx="7430" cy="993"/>
            </a:xfrm>
            <a:prstGeom prst="rect">
              <a:avLst/>
            </a:prstGeom>
            <a:ln w="12700" cap="flat">
              <a:noFill/>
              <a:miter lim="400000"/>
              <a:headEnd/>
              <a:tailEnd/>
            </a:ln>
            <a:effectLst/>
          </p:spPr>
        </p:pic>
        <p:sp>
          <p:nvSpPr>
            <p:cNvPr id="9" name="officeArt object" descr="矩形 13"/>
            <p:cNvSpPr/>
            <p:nvPr>
              <p:custDataLst>
                <p:tags r:id="rId11"/>
              </p:custDataLst>
            </p:nvPr>
          </p:nvSpPr>
          <p:spPr>
            <a:xfrm>
              <a:off x="5341" y="2617"/>
              <a:ext cx="803" cy="803"/>
            </a:xfrm>
            <a:prstGeom prst="rect">
              <a:avLst/>
            </a:prstGeom>
            <a:noFill/>
            <a:ln w="38100" cap="flat">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cxnSp>
          <p:nvCxnSpPr>
            <p:cNvPr id="11" name="直接箭头连接符 44"/>
            <p:cNvCxnSpPr/>
            <p:nvPr>
              <p:custDataLst>
                <p:tags r:id="rId12"/>
              </p:custDataLst>
            </p:nvPr>
          </p:nvCxnSpPr>
          <p:spPr>
            <a:xfrm flipH="1">
              <a:off x="4600" y="3485"/>
              <a:ext cx="666" cy="753"/>
            </a:xfrm>
            <a:prstGeom prst="straightConnector1">
              <a:avLst/>
            </a:prstGeom>
            <a:ln w="15875">
              <a:tailEnd type="arrow" w="med" len="med"/>
            </a:ln>
          </p:spPr>
          <p:style>
            <a:lnRef idx="1">
              <a:schemeClr val="accent5"/>
            </a:lnRef>
            <a:fillRef idx="0">
              <a:schemeClr val="accent5"/>
            </a:fillRef>
            <a:effectRef idx="0">
              <a:schemeClr val="accent5"/>
            </a:effectRef>
            <a:fontRef idx="minor">
              <a:schemeClr val="tx1"/>
            </a:fontRef>
          </p:style>
        </p:cxnSp>
        <p:sp>
          <p:nvSpPr>
            <p:cNvPr id="13" name="文本框 12"/>
            <p:cNvSpPr txBox="1"/>
            <p:nvPr>
              <p:custDataLst>
                <p:tags r:id="rId13"/>
              </p:custDataLst>
            </p:nvPr>
          </p:nvSpPr>
          <p:spPr>
            <a:xfrm>
              <a:off x="5546" y="2191"/>
              <a:ext cx="394" cy="397"/>
            </a:xfrm>
            <a:prstGeom prst="rect">
              <a:avLst/>
            </a:prstGeom>
            <a:noFill/>
          </p:spPr>
          <p:txBody>
            <a:bodyPr wrap="square" rtlCol="0">
              <a:spAutoFit/>
            </a:bodyPr>
            <a:lstStyle/>
            <a:p>
              <a:r>
                <a:rPr lang="en-US" altLang="zh-CN" sz="900" b="1">
                  <a:solidFill>
                    <a:srgbClr val="FF0000"/>
                  </a:solidFill>
                  <a:latin typeface="Arial" panose="020B0604020202020204" pitchFamily="34" charset="0"/>
                  <a:ea typeface="思源黑体 CN Bold" panose="020B0800000000000000" charset="-122"/>
                  <a:cs typeface="Arial" panose="020B0604020202020204" pitchFamily="34" charset="0"/>
                </a:rPr>
                <a:t>3</a:t>
              </a:r>
              <a:endParaRPr lang="en-US" altLang="zh-CN" sz="900" b="1">
                <a:solidFill>
                  <a:srgbClr val="FF0000"/>
                </a:solidFill>
                <a:latin typeface="Arial" panose="020B0604020202020204" pitchFamily="34" charset="0"/>
                <a:ea typeface="思源黑体 CN Bold" panose="020B0800000000000000" charset="-122"/>
                <a:cs typeface="Arial" panose="020B0604020202020204" pitchFamily="34" charset="0"/>
              </a:endParaRPr>
            </a:p>
          </p:txBody>
        </p:sp>
      </p:grpSp>
    </p:spTree>
    <p:custDataLst>
      <p:tags r:id="rId14"/>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ption"/>
          <p:cNvSpPr/>
          <p:nvPr>
            <p:custDataLst>
              <p:tags r:id="rId1"/>
            </p:custDataLst>
          </p:nvPr>
        </p:nvSpPr>
        <p:spPr>
          <a:xfrm>
            <a:off x="282575" y="550545"/>
            <a:ext cx="4408170" cy="162877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1. Start:</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After finishing all the above operations, click the green button as shown in the figure to start engraving. There is a number that can be edited next to the start button. It is the number of times of engraving or cutting, LaserGRBL allows multiple consecutive engraving or cutting of uniform shapes, this function is especially useful for cutting.</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5" name="Caption"/>
          <p:cNvSpPr/>
          <p:nvPr>
            <p:custDataLst>
              <p:tags r:id="rId2"/>
            </p:custDataLst>
          </p:nvPr>
        </p:nvSpPr>
        <p:spPr>
          <a:xfrm>
            <a:off x="282575" y="250825"/>
            <a:ext cx="3336925" cy="2997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sz="1050" b="1">
                <a:latin typeface="Arial" panose="020B0604020202020204" pitchFamily="34" charset="0"/>
                <a:cs typeface="Arial" panose="020B0604020202020204" pitchFamily="34" charset="0"/>
              </a:rPr>
              <a:t>8. Start, Termination carving or cutting</a:t>
            </a:r>
            <a:endParaRPr sz="1050" b="1">
              <a:latin typeface="Arial" panose="020B0604020202020204" pitchFamily="34" charset="0"/>
              <a:cs typeface="Arial" panose="020B0604020202020204" pitchFamily="34" charset="0"/>
            </a:endParaRPr>
          </a:p>
        </p:txBody>
      </p:sp>
      <p:grpSp>
        <p:nvGrpSpPr>
          <p:cNvPr id="6" name="officeArt object"/>
          <p:cNvGrpSpPr/>
          <p:nvPr/>
        </p:nvGrpSpPr>
        <p:grpSpPr>
          <a:xfrm>
            <a:off x="1652905" y="1762760"/>
            <a:ext cx="1610995" cy="1758950"/>
            <a:chOff x="0" y="0"/>
            <a:chExt cx="1524000" cy="1598281"/>
          </a:xfrm>
        </p:grpSpPr>
        <p:pic>
          <p:nvPicPr>
            <p:cNvPr id="7" name="图片 1" descr="图片 1"/>
            <p:cNvPicPr>
              <a:picLocks noChangeAspect="1"/>
            </p:cNvPicPr>
            <p:nvPr>
              <p:custDataLst>
                <p:tags r:id="rId3"/>
              </p:custDataLst>
            </p:nvPr>
          </p:nvPicPr>
          <p:blipFill>
            <a:blip r:embed="rId4"/>
            <a:stretch>
              <a:fillRect/>
            </a:stretch>
          </p:blipFill>
          <p:spPr>
            <a:xfrm>
              <a:off x="194896" y="0"/>
              <a:ext cx="1134209" cy="1197724"/>
            </a:xfrm>
            <a:prstGeom prst="rect">
              <a:avLst/>
            </a:prstGeom>
            <a:ln w="12700" cap="flat">
              <a:noFill/>
              <a:miter lim="400000"/>
              <a:headEnd/>
              <a:tailEnd/>
            </a:ln>
            <a:effectLst/>
          </p:spPr>
        </p:pic>
        <p:sp>
          <p:nvSpPr>
            <p:cNvPr id="8" name="Caption"/>
            <p:cNvSpPr/>
            <p:nvPr>
              <p:custDataLst>
                <p:tags r:id="rId5"/>
              </p:custDataLst>
            </p:nvPr>
          </p:nvSpPr>
          <p:spPr>
            <a:xfrm>
              <a:off x="0" y="1299323"/>
              <a:ext cx="1524001" cy="29895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1</a:t>
              </a: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Start</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9" name="officeArt object" descr="矩形 14"/>
          <p:cNvSpPr/>
          <p:nvPr>
            <p:custDataLst>
              <p:tags r:id="rId6"/>
            </p:custDataLst>
          </p:nvPr>
        </p:nvSpPr>
        <p:spPr>
          <a:xfrm>
            <a:off x="2346642" y="2520632"/>
            <a:ext cx="372110" cy="271780"/>
          </a:xfrm>
          <a:prstGeom prst="rect">
            <a:avLst/>
          </a:prstGeom>
          <a:noFill/>
          <a:ln w="38100" cap="flat">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sp>
        <p:nvSpPr>
          <p:cNvPr id="10" name="Caption"/>
          <p:cNvSpPr/>
          <p:nvPr>
            <p:custDataLst>
              <p:tags r:id="rId7"/>
            </p:custDataLst>
          </p:nvPr>
        </p:nvSpPr>
        <p:spPr>
          <a:xfrm>
            <a:off x="396875" y="3633470"/>
            <a:ext cx="4170045" cy="104013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2. Termination</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If you want to terminate the job midway, you can click the terminate button as shown in the picture to terminate the engraving or cutting.</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17" name="组合 16"/>
          <p:cNvGrpSpPr/>
          <p:nvPr/>
        </p:nvGrpSpPr>
        <p:grpSpPr>
          <a:xfrm>
            <a:off x="1534160" y="4886960"/>
            <a:ext cx="1524000" cy="1793240"/>
            <a:chOff x="1535" y="8986"/>
            <a:chExt cx="2400" cy="2824"/>
          </a:xfrm>
        </p:grpSpPr>
        <p:grpSp>
          <p:nvGrpSpPr>
            <p:cNvPr id="11" name="officeArt object"/>
            <p:cNvGrpSpPr/>
            <p:nvPr/>
          </p:nvGrpSpPr>
          <p:grpSpPr>
            <a:xfrm>
              <a:off x="1535" y="8986"/>
              <a:ext cx="2400" cy="2824"/>
              <a:chOff x="0" y="0"/>
              <a:chExt cx="1524000" cy="1793552"/>
            </a:xfrm>
          </p:grpSpPr>
          <p:pic>
            <p:nvPicPr>
              <p:cNvPr id="12" name="图片 4" descr="图片 4"/>
              <p:cNvPicPr>
                <a:picLocks noChangeAspect="1"/>
              </p:cNvPicPr>
              <p:nvPr>
                <p:custDataLst>
                  <p:tags r:id="rId8"/>
                </p:custDataLst>
              </p:nvPr>
            </p:nvPicPr>
            <p:blipFill>
              <a:blip r:embed="rId9"/>
              <a:stretch>
                <a:fillRect/>
              </a:stretch>
            </p:blipFill>
            <p:spPr>
              <a:xfrm>
                <a:off x="335573" y="0"/>
                <a:ext cx="852855" cy="1392995"/>
              </a:xfrm>
              <a:prstGeom prst="rect">
                <a:avLst/>
              </a:prstGeom>
              <a:ln w="12700" cap="flat">
                <a:noFill/>
                <a:miter lim="400000"/>
                <a:headEnd/>
                <a:tailEnd/>
              </a:ln>
              <a:effectLst/>
            </p:spPr>
          </p:pic>
          <p:sp>
            <p:nvSpPr>
              <p:cNvPr id="15" name="Caption"/>
              <p:cNvSpPr/>
              <p:nvPr>
                <p:custDataLst>
                  <p:tags r:id="rId10"/>
                </p:custDataLst>
              </p:nvPr>
            </p:nvSpPr>
            <p:spPr>
              <a:xfrm>
                <a:off x="0" y="1494594"/>
                <a:ext cx="1524001" cy="29895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a:t>
                </a: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2 </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Stop</a:t>
                </a:r>
                <a:endPar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16" name="officeArt object" descr="矩形 14"/>
            <p:cNvSpPr/>
            <p:nvPr>
              <p:custDataLst>
                <p:tags r:id="rId11"/>
              </p:custDataLst>
            </p:nvPr>
          </p:nvSpPr>
          <p:spPr>
            <a:xfrm>
              <a:off x="2701" y="9868"/>
              <a:ext cx="586" cy="428"/>
            </a:xfrm>
            <a:prstGeom prst="rect">
              <a:avLst/>
            </a:prstGeom>
            <a:noFill/>
            <a:ln w="38100" cap="flat">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grpSp>
    </p:spTree>
    <p:custDataLst>
      <p:tags r:id="rId1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ption"/>
          <p:cNvSpPr/>
          <p:nvPr>
            <p:custDataLst>
              <p:tags r:id="rId1"/>
            </p:custDataLst>
          </p:nvPr>
        </p:nvSpPr>
        <p:spPr>
          <a:xfrm>
            <a:off x="310515" y="2360295"/>
            <a:ext cx="4341495" cy="93853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Double-click on the installation package to install and click "Next" in the pop-up window.</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(Note: LightBurn is a paid software, for better experience we </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recommend you buy the original one, here we will demonstrate the installation of the trial version) </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8" name="Caption"/>
          <p:cNvSpPr/>
          <p:nvPr>
            <p:custDataLst>
              <p:tags r:id="rId2"/>
            </p:custDataLst>
          </p:nvPr>
        </p:nvSpPr>
        <p:spPr>
          <a:xfrm>
            <a:off x="310515" y="544830"/>
            <a:ext cx="4592320" cy="36258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cs typeface="Arial" panose="020B0604020202020204" pitchFamily="34" charset="0"/>
                <a:sym typeface="Times New Roman" panose="02020603050405020304"/>
              </a:rPr>
              <a:t>We can download the installation package from the LightBurn website:</a:t>
            </a:r>
            <a:endParaRPr lang="en-US" altLang="zh-CN" sz="1050" kern="100">
              <a:solidFill>
                <a:srgbClr val="000000"/>
              </a:solidFill>
              <a:latin typeface="Arial" panose="020B0604020202020204" pitchFamily="34" charset="0"/>
              <a:cs typeface="Arial" panose="020B0604020202020204" pitchFamily="34" charset="0"/>
              <a:sym typeface="Times New Roman" panose="02020603050405020304"/>
            </a:endParaRPr>
          </a:p>
          <a:p>
            <a:pPr algn="l">
              <a:tabLst>
                <a:tab pos="730250" algn="l"/>
              </a:tabLst>
            </a:pPr>
            <a:endParaRPr lang="en-US" altLang="zh-CN" sz="1050" kern="100">
              <a:solidFill>
                <a:srgbClr val="000000"/>
              </a:solidFill>
              <a:latin typeface="Arial" panose="020B0604020202020204" pitchFamily="34" charset="0"/>
              <a:cs typeface="Arial" panose="020B0604020202020204" pitchFamily="34" charset="0"/>
              <a:sym typeface="Times New Roman" panose="02020603050405020304"/>
            </a:endParaRPr>
          </a:p>
        </p:txBody>
      </p:sp>
      <p:grpSp>
        <p:nvGrpSpPr>
          <p:cNvPr id="13" name="officeArt object"/>
          <p:cNvGrpSpPr/>
          <p:nvPr/>
        </p:nvGrpSpPr>
        <p:grpSpPr>
          <a:xfrm>
            <a:off x="1182370" y="1294130"/>
            <a:ext cx="2127885" cy="1082040"/>
            <a:chOff x="-299484" y="0"/>
            <a:chExt cx="3116837" cy="1599729"/>
          </a:xfrm>
        </p:grpSpPr>
        <p:pic>
          <p:nvPicPr>
            <p:cNvPr id="14" name="微信图片_20200820142624.png" descr="微信图片_20200820142624.png"/>
            <p:cNvPicPr>
              <a:picLocks noChangeAspect="1"/>
            </p:cNvPicPr>
            <p:nvPr>
              <p:custDataLst>
                <p:tags r:id="rId3"/>
              </p:custDataLst>
            </p:nvPr>
          </p:nvPicPr>
          <p:blipFill>
            <a:blip r:embed="rId4"/>
            <a:stretch>
              <a:fillRect/>
            </a:stretch>
          </p:blipFill>
          <p:spPr>
            <a:xfrm>
              <a:off x="-299484" y="0"/>
              <a:ext cx="1478663" cy="1599729"/>
            </a:xfrm>
            <a:prstGeom prst="rect">
              <a:avLst/>
            </a:prstGeom>
            <a:ln w="12700" cap="flat">
              <a:noFill/>
              <a:miter lim="400000"/>
              <a:headEnd/>
              <a:tailEnd/>
            </a:ln>
            <a:effectLst/>
          </p:spPr>
        </p:pic>
        <p:sp>
          <p:nvSpPr>
            <p:cNvPr id="15" name="Caption"/>
            <p:cNvSpPr/>
            <p:nvPr>
              <p:custDataLst>
                <p:tags r:id="rId5"/>
              </p:custDataLst>
            </p:nvPr>
          </p:nvSpPr>
          <p:spPr>
            <a:xfrm>
              <a:off x="1293814" y="293847"/>
              <a:ext cx="1523539" cy="101203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Picture3</a:t>
              </a:r>
              <a:r>
                <a:rPr lang="zh-CN" altLang="en-US"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LightBurn Software package</a:t>
              </a:r>
              <a:endParaRPr lang="en-US" altLang="zh-CN" sz="8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pic>
        <p:nvPicPr>
          <p:cNvPr id="16" name="微信图片_20200820142828.png" descr="微信图片_20200820142828.png"/>
          <p:cNvPicPr>
            <a:picLocks noChangeAspect="1"/>
          </p:cNvPicPr>
          <p:nvPr>
            <p:custDataLst>
              <p:tags r:id="rId6"/>
            </p:custDataLst>
          </p:nvPr>
        </p:nvPicPr>
        <p:blipFill>
          <a:blip r:embed="rId7"/>
          <a:stretch>
            <a:fillRect/>
          </a:stretch>
        </p:blipFill>
        <p:spPr>
          <a:xfrm>
            <a:off x="359410" y="3244215"/>
            <a:ext cx="1428750" cy="1105535"/>
          </a:xfrm>
          <a:prstGeom prst="rect">
            <a:avLst/>
          </a:prstGeom>
          <a:ln w="12700" cap="flat">
            <a:noFill/>
            <a:miter lim="400000"/>
            <a:headEnd/>
            <a:tailEnd/>
          </a:ln>
          <a:effectLst/>
        </p:spPr>
      </p:pic>
      <p:sp>
        <p:nvSpPr>
          <p:cNvPr id="17" name="Caption"/>
          <p:cNvSpPr/>
          <p:nvPr>
            <p:custDataLst>
              <p:tags r:id="rId8"/>
            </p:custDataLst>
          </p:nvPr>
        </p:nvSpPr>
        <p:spPr>
          <a:xfrm>
            <a:off x="1584960" y="3551555"/>
            <a:ext cx="1322070" cy="63055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a:t>
            </a:r>
            <a:r>
              <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 4</a:t>
            </a:r>
            <a:r>
              <a:rPr lang="zh-CN" altLang="en-US"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endPar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ctr">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Select the </a:t>
            </a:r>
            <a:endPar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ctr">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installation path</a:t>
            </a:r>
            <a:endPar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18" name="Caption"/>
          <p:cNvSpPr/>
          <p:nvPr>
            <p:custDataLst>
              <p:tags r:id="rId9"/>
            </p:custDataLst>
          </p:nvPr>
        </p:nvSpPr>
        <p:spPr>
          <a:xfrm>
            <a:off x="180975" y="4409440"/>
            <a:ext cx="2498725" cy="23114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Click Start Your Free Trial（Picture 5）</a:t>
            </a:r>
            <a:endPar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endPar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19" name="officeArt object"/>
          <p:cNvGrpSpPr/>
          <p:nvPr/>
        </p:nvGrpSpPr>
        <p:grpSpPr>
          <a:xfrm>
            <a:off x="628015" y="4702810"/>
            <a:ext cx="1130935" cy="1482725"/>
            <a:chOff x="0" y="0"/>
            <a:chExt cx="2989385" cy="3748916"/>
          </a:xfrm>
        </p:grpSpPr>
        <p:pic>
          <p:nvPicPr>
            <p:cNvPr id="20" name="微信图片_20200820142746.png" descr="微信图片_20200820142746.png"/>
            <p:cNvPicPr>
              <a:picLocks noChangeAspect="1"/>
            </p:cNvPicPr>
            <p:nvPr>
              <p:custDataLst>
                <p:tags r:id="rId10"/>
              </p:custDataLst>
            </p:nvPr>
          </p:nvPicPr>
          <p:blipFill>
            <a:blip r:embed="rId11"/>
            <a:stretch>
              <a:fillRect/>
            </a:stretch>
          </p:blipFill>
          <p:spPr>
            <a:xfrm>
              <a:off x="-1" y="0"/>
              <a:ext cx="2989386" cy="3348359"/>
            </a:xfrm>
            <a:prstGeom prst="rect">
              <a:avLst/>
            </a:prstGeom>
            <a:ln w="12700" cap="flat">
              <a:noFill/>
              <a:miter lim="400000"/>
              <a:headEnd/>
              <a:tailEnd/>
            </a:ln>
            <a:effectLst/>
          </p:spPr>
        </p:pic>
        <p:sp>
          <p:nvSpPr>
            <p:cNvPr id="21" name="Caption"/>
            <p:cNvSpPr/>
            <p:nvPr>
              <p:custDataLst>
                <p:tags r:id="rId12"/>
              </p:custDataLst>
            </p:nvPr>
          </p:nvSpPr>
          <p:spPr>
            <a:xfrm>
              <a:off x="-1" y="3449958"/>
              <a:ext cx="2989387" cy="29895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5</a:t>
              </a:r>
              <a:r>
                <a:rPr lang="zh-CN" altLang="en-US"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Choose a free trial</a:t>
              </a:r>
              <a:endPar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22" name="officeArt object" descr="矩形 30"/>
          <p:cNvSpPr/>
          <p:nvPr>
            <p:custDataLst>
              <p:tags r:id="rId13"/>
            </p:custDataLst>
          </p:nvPr>
        </p:nvSpPr>
        <p:spPr>
          <a:xfrm>
            <a:off x="930275" y="5027295"/>
            <a:ext cx="606425" cy="163830"/>
          </a:xfrm>
          <a:prstGeom prst="rect">
            <a:avLst/>
          </a:prstGeom>
          <a:noFill/>
          <a:ln w="9525" cap="flat" cmpd="sng">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sp>
        <p:nvSpPr>
          <p:cNvPr id="23" name="Caption"/>
          <p:cNvSpPr/>
          <p:nvPr>
            <p:custDataLst>
              <p:tags r:id="rId14"/>
            </p:custDataLst>
          </p:nvPr>
        </p:nvSpPr>
        <p:spPr>
          <a:xfrm>
            <a:off x="2349500" y="4425950"/>
            <a:ext cx="2498725" cy="23114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Click Find My Laser  （Picture 6）</a:t>
            </a:r>
            <a:endPar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endPar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38" name="组合 37"/>
          <p:cNvGrpSpPr/>
          <p:nvPr/>
        </p:nvGrpSpPr>
        <p:grpSpPr>
          <a:xfrm>
            <a:off x="2349500" y="4751070"/>
            <a:ext cx="2302510" cy="723900"/>
            <a:chOff x="10153" y="7761"/>
            <a:chExt cx="3626" cy="1140"/>
          </a:xfrm>
        </p:grpSpPr>
        <p:grpSp>
          <p:nvGrpSpPr>
            <p:cNvPr id="24" name="officeArt object"/>
            <p:cNvGrpSpPr/>
            <p:nvPr/>
          </p:nvGrpSpPr>
          <p:grpSpPr>
            <a:xfrm>
              <a:off x="10153" y="7761"/>
              <a:ext cx="3626" cy="1141"/>
              <a:chOff x="0" y="0"/>
              <a:chExt cx="5270500" cy="1873927"/>
            </a:xfrm>
          </p:grpSpPr>
          <p:pic>
            <p:nvPicPr>
              <p:cNvPr id="25" name="微信图片_20200820143309.png" descr="微信图片_20200820143309.png"/>
              <p:cNvPicPr>
                <a:picLocks noChangeAspect="1"/>
              </p:cNvPicPr>
              <p:nvPr>
                <p:custDataLst>
                  <p:tags r:id="rId15"/>
                </p:custDataLst>
              </p:nvPr>
            </p:nvPicPr>
            <p:blipFill>
              <a:blip r:embed="rId16"/>
              <a:srcRect t="73111"/>
              <a:stretch>
                <a:fillRect/>
              </a:stretch>
            </p:blipFill>
            <p:spPr>
              <a:xfrm>
                <a:off x="0" y="0"/>
                <a:ext cx="5270373" cy="1473370"/>
              </a:xfrm>
              <a:prstGeom prst="rect">
                <a:avLst/>
              </a:prstGeom>
              <a:ln w="12700" cap="flat">
                <a:noFill/>
                <a:miter lim="400000"/>
                <a:headEnd/>
                <a:tailEnd/>
              </a:ln>
              <a:effectLst/>
            </p:spPr>
          </p:pic>
          <p:sp>
            <p:nvSpPr>
              <p:cNvPr id="26" name="Caption"/>
              <p:cNvSpPr/>
              <p:nvPr>
                <p:custDataLst>
                  <p:tags r:id="rId17"/>
                </p:custDataLst>
              </p:nvPr>
            </p:nvSpPr>
            <p:spPr>
              <a:xfrm>
                <a:off x="0" y="1574969"/>
                <a:ext cx="5270501" cy="29895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6</a:t>
                </a:r>
                <a:r>
                  <a:rPr lang="zh-CN" altLang="en-US"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Click”Find my laser”</a:t>
                </a:r>
                <a:endPar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27" name="officeArt object" descr="矩形 30"/>
            <p:cNvSpPr/>
            <p:nvPr>
              <p:custDataLst>
                <p:tags r:id="rId18"/>
              </p:custDataLst>
            </p:nvPr>
          </p:nvSpPr>
          <p:spPr>
            <a:xfrm>
              <a:off x="10409" y="7980"/>
              <a:ext cx="955" cy="258"/>
            </a:xfrm>
            <a:prstGeom prst="rect">
              <a:avLst/>
            </a:prstGeom>
            <a:noFill/>
            <a:ln w="9525" cap="flat" cmpd="sng">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grpSp>
      <p:sp>
        <p:nvSpPr>
          <p:cNvPr id="34" name="Caption"/>
          <p:cNvSpPr/>
          <p:nvPr>
            <p:custDataLst>
              <p:tags r:id="rId19"/>
            </p:custDataLst>
          </p:nvPr>
        </p:nvSpPr>
        <p:spPr>
          <a:xfrm>
            <a:off x="310515" y="198755"/>
            <a:ext cx="4592320" cy="32512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9. LightBurn Installation Tutoria</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l</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36" name="文本框 35"/>
          <p:cNvSpPr txBox="1"/>
          <p:nvPr>
            <p:custDataLst>
              <p:tags r:id="rId20"/>
            </p:custDataLst>
          </p:nvPr>
        </p:nvSpPr>
        <p:spPr>
          <a:xfrm>
            <a:off x="310515" y="1000125"/>
            <a:ext cx="3870960" cy="252730"/>
          </a:xfrm>
          <a:prstGeom prst="rect">
            <a:avLst/>
          </a:prstGeom>
          <a:noFill/>
        </p:spPr>
        <p:txBody>
          <a:bodyPr wrap="square" rtlCol="0">
            <a:spAutoFit/>
          </a:bodyPr>
          <a:lstStyle/>
          <a:p>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rPr>
              <a:t>https://lightburnsoftware.com/</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endParaRPr>
          </a:p>
        </p:txBody>
      </p:sp>
      <p:sp>
        <p:nvSpPr>
          <p:cNvPr id="37" name="Caption"/>
          <p:cNvSpPr/>
          <p:nvPr>
            <p:custDataLst>
              <p:tags r:id="rId21"/>
            </p:custDataLst>
          </p:nvPr>
        </p:nvSpPr>
        <p:spPr>
          <a:xfrm>
            <a:off x="437515" y="671830"/>
            <a:ext cx="4592320" cy="36258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We can download the installation package from the LightBurn website:</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Tree>
    <p:custDataLst>
      <p:tags r:id="rId2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fficeArt object"/>
          <p:cNvGrpSpPr/>
          <p:nvPr/>
        </p:nvGrpSpPr>
        <p:grpSpPr>
          <a:xfrm>
            <a:off x="783589" y="3146425"/>
            <a:ext cx="2984502" cy="1143945"/>
            <a:chOff x="-1" y="-1"/>
            <a:chExt cx="5169877" cy="2425444"/>
          </a:xfrm>
        </p:grpSpPr>
        <p:pic>
          <p:nvPicPr>
            <p:cNvPr id="7" name="微信图片_20200820143838.png" descr="微信图片_20200820143838.png"/>
            <p:cNvPicPr>
              <a:picLocks noChangeAspect="1"/>
            </p:cNvPicPr>
            <p:nvPr>
              <p:custDataLst>
                <p:tags r:id="rId1"/>
              </p:custDataLst>
            </p:nvPr>
          </p:nvPicPr>
          <p:blipFill>
            <a:blip r:embed="rId2"/>
            <a:stretch>
              <a:fillRect/>
            </a:stretch>
          </p:blipFill>
          <p:spPr>
            <a:xfrm>
              <a:off x="-1" y="-1"/>
              <a:ext cx="2584939" cy="2425444"/>
            </a:xfrm>
            <a:prstGeom prst="rect">
              <a:avLst/>
            </a:prstGeom>
            <a:ln w="12700" cap="flat">
              <a:noFill/>
              <a:miter lim="400000"/>
              <a:headEnd/>
              <a:tailEnd/>
            </a:ln>
            <a:effectLst/>
          </p:spPr>
        </p:pic>
        <p:sp>
          <p:nvSpPr>
            <p:cNvPr id="8" name="Caption"/>
            <p:cNvSpPr/>
            <p:nvPr>
              <p:custDataLst>
                <p:tags r:id="rId3"/>
              </p:custDataLst>
            </p:nvPr>
          </p:nvSpPr>
          <p:spPr>
            <a:xfrm>
              <a:off x="2584938" y="857560"/>
              <a:ext cx="2584938" cy="29895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8</a:t>
              </a:r>
              <a:r>
                <a:rPr lang="zh-CN" altLang="en-US"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set the origin in the Front left.</a:t>
              </a:r>
              <a:endPar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10" name="Caption"/>
          <p:cNvSpPr/>
          <p:nvPr>
            <p:custDataLst>
              <p:tags r:id="rId4"/>
            </p:custDataLst>
          </p:nvPr>
        </p:nvSpPr>
        <p:spPr>
          <a:xfrm>
            <a:off x="468630" y="4595495"/>
            <a:ext cx="4005580" cy="68326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If the computer cannot be connected to the machine, we can try to select different ports of the laser engraving machine, as shown in the image below. If it still doesn't work, please contact our customer service</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11" name="Caption"/>
          <p:cNvSpPr/>
          <p:nvPr>
            <p:custDataLst>
              <p:tags r:id="rId5"/>
            </p:custDataLst>
          </p:nvPr>
        </p:nvSpPr>
        <p:spPr>
          <a:xfrm>
            <a:off x="468630" y="2647950"/>
            <a:ext cx="2634615" cy="49847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To set the origin, we usually set the origin in the front left.</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12" name="officeArt object" descr="矩形 30"/>
          <p:cNvSpPr/>
          <p:nvPr>
            <p:custDataLst>
              <p:tags r:id="rId6"/>
            </p:custDataLst>
          </p:nvPr>
        </p:nvSpPr>
        <p:spPr>
          <a:xfrm>
            <a:off x="1182370" y="3691890"/>
            <a:ext cx="414020" cy="76200"/>
          </a:xfrm>
          <a:prstGeom prst="rect">
            <a:avLst/>
          </a:prstGeom>
          <a:noFill/>
          <a:ln w="9525" cap="flat" cmpd="sng">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pic>
        <p:nvPicPr>
          <p:cNvPr id="13" name="微信图片_20200820144015.png" descr="微信图片_20200820144015.png"/>
          <p:cNvPicPr>
            <a:picLocks noChangeAspect="1"/>
          </p:cNvPicPr>
          <p:nvPr>
            <p:custDataLst>
              <p:tags r:id="rId7"/>
            </p:custDataLst>
          </p:nvPr>
        </p:nvPicPr>
        <p:blipFill>
          <a:blip r:embed="rId8"/>
          <a:stretch>
            <a:fillRect/>
          </a:stretch>
        </p:blipFill>
        <p:spPr>
          <a:xfrm>
            <a:off x="783590" y="5527040"/>
            <a:ext cx="3084830" cy="1125220"/>
          </a:xfrm>
          <a:prstGeom prst="rect">
            <a:avLst/>
          </a:prstGeom>
          <a:ln w="12700" cap="flat">
            <a:noFill/>
            <a:miter lim="400000"/>
            <a:headEnd/>
            <a:tailEnd/>
          </a:ln>
          <a:effectLst/>
        </p:spPr>
      </p:pic>
      <p:sp>
        <p:nvSpPr>
          <p:cNvPr id="14" name="officeArt object" descr="矩形 30"/>
          <p:cNvSpPr/>
          <p:nvPr>
            <p:custDataLst>
              <p:tags r:id="rId9"/>
            </p:custDataLst>
          </p:nvPr>
        </p:nvSpPr>
        <p:spPr>
          <a:xfrm>
            <a:off x="1233170" y="5924550"/>
            <a:ext cx="414020" cy="125095"/>
          </a:xfrm>
          <a:prstGeom prst="rect">
            <a:avLst/>
          </a:prstGeom>
          <a:noFill/>
          <a:ln w="9525" cap="flat" cmpd="sng">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sp>
        <p:nvSpPr>
          <p:cNvPr id="28" name="Caption"/>
          <p:cNvSpPr/>
          <p:nvPr>
            <p:custDataLst>
              <p:tags r:id="rId10"/>
            </p:custDataLst>
          </p:nvPr>
        </p:nvSpPr>
        <p:spPr>
          <a:xfrm>
            <a:off x="1526540" y="453390"/>
            <a:ext cx="1902460" cy="231140"/>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900" kern="100">
                <a:solidFill>
                  <a:srgbClr val="000000"/>
                </a:solidFill>
                <a:latin typeface="Arial" panose="020B0604020202020204" pitchFamily="34" charset="0"/>
                <a:cs typeface="Arial" panose="020B0604020202020204" pitchFamily="34" charset="0"/>
                <a:sym typeface="Times New Roman" panose="02020603050405020304"/>
              </a:rPr>
              <a:t>Click Find My Laser  （Picture 7）</a:t>
            </a:r>
            <a:endParaRPr lang="en-US" altLang="zh-CN" sz="900" kern="100">
              <a:solidFill>
                <a:srgbClr val="000000"/>
              </a:solidFill>
              <a:latin typeface="Arial" panose="020B0604020202020204" pitchFamily="34" charset="0"/>
              <a:cs typeface="Arial" panose="020B0604020202020204" pitchFamily="34" charset="0"/>
              <a:sym typeface="Times New Roman" panose="02020603050405020304"/>
            </a:endParaRPr>
          </a:p>
          <a:p>
            <a:pPr algn="l">
              <a:tabLst>
                <a:tab pos="730250" algn="l"/>
              </a:tabLst>
            </a:pPr>
            <a:endParaRPr lang="en-US" altLang="zh-CN" sz="900" kern="100">
              <a:solidFill>
                <a:srgbClr val="000000"/>
              </a:solidFill>
              <a:latin typeface="Arial" panose="020B0604020202020204" pitchFamily="34" charset="0"/>
              <a:cs typeface="Arial" panose="020B0604020202020204" pitchFamily="34" charset="0"/>
              <a:sym typeface="Times New Roman" panose="02020603050405020304"/>
            </a:endParaRPr>
          </a:p>
        </p:txBody>
      </p:sp>
      <p:grpSp>
        <p:nvGrpSpPr>
          <p:cNvPr id="29" name="组合 128"/>
          <p:cNvGrpSpPr/>
          <p:nvPr/>
        </p:nvGrpSpPr>
        <p:grpSpPr>
          <a:xfrm>
            <a:off x="1182370" y="726440"/>
            <a:ext cx="2513965" cy="1621790"/>
            <a:chOff x="7855" y="388121"/>
            <a:chExt cx="8667" cy="5590"/>
          </a:xfrm>
        </p:grpSpPr>
        <p:grpSp>
          <p:nvGrpSpPr>
            <p:cNvPr id="30" name="officeArt object"/>
            <p:cNvGrpSpPr/>
            <p:nvPr/>
          </p:nvGrpSpPr>
          <p:grpSpPr>
            <a:xfrm>
              <a:off x="7855" y="388121"/>
              <a:ext cx="8667" cy="5590"/>
              <a:chOff x="1368013" y="-78020"/>
              <a:chExt cx="4999812" cy="3546441"/>
            </a:xfrm>
          </p:grpSpPr>
          <p:pic>
            <p:nvPicPr>
              <p:cNvPr id="31" name="微信图片_20200820143431.png" descr="微信图片_20200820143431.png"/>
              <p:cNvPicPr>
                <a:picLocks noChangeAspect="1"/>
              </p:cNvPicPr>
              <p:nvPr>
                <p:custDataLst>
                  <p:tags r:id="rId11"/>
                </p:custDataLst>
              </p:nvPr>
            </p:nvPicPr>
            <p:blipFill>
              <a:blip r:embed="rId12"/>
              <a:stretch>
                <a:fillRect/>
              </a:stretch>
            </p:blipFill>
            <p:spPr>
              <a:xfrm>
                <a:off x="1738042" y="-78020"/>
                <a:ext cx="4198877" cy="2576374"/>
              </a:xfrm>
              <a:prstGeom prst="rect">
                <a:avLst/>
              </a:prstGeom>
              <a:ln w="12700" cap="flat">
                <a:noFill/>
                <a:miter lim="400000"/>
                <a:headEnd/>
                <a:tailEnd/>
              </a:ln>
              <a:effectLst/>
            </p:spPr>
          </p:pic>
          <p:sp>
            <p:nvSpPr>
              <p:cNvPr id="32" name="Caption"/>
              <p:cNvSpPr/>
              <p:nvPr>
                <p:custDataLst>
                  <p:tags r:id="rId13"/>
                </p:custDataLst>
              </p:nvPr>
            </p:nvSpPr>
            <p:spPr>
              <a:xfrm>
                <a:off x="1368013" y="2610277"/>
                <a:ext cx="4999812" cy="858144"/>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7</a:t>
                </a:r>
                <a:r>
                  <a:rPr lang="zh-CN" altLang="en-US"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Click </a:t>
                </a:r>
                <a:r>
                  <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GRBL</a:t>
                </a:r>
                <a:r>
                  <a:rPr lang="en-US" altLang="zh-CN" sz="90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,then Click add Device</a:t>
                </a:r>
                <a:endParaRPr lang="en-US" altLang="zh-CN" sz="90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33" name="officeArt object" descr="矩形 32"/>
            <p:cNvSpPr/>
            <p:nvPr>
              <p:custDataLst>
                <p:tags r:id="rId14"/>
              </p:custDataLst>
            </p:nvPr>
          </p:nvSpPr>
          <p:spPr>
            <a:xfrm>
              <a:off x="13619" y="391615"/>
              <a:ext cx="1133" cy="402"/>
            </a:xfrm>
            <a:prstGeom prst="rect">
              <a:avLst/>
            </a:prstGeom>
            <a:noFill/>
            <a:ln w="15875" cap="flat">
              <a:solidFill>
                <a:srgbClr val="FF0000"/>
              </a:solidFill>
              <a:prstDash val="solid"/>
              <a:miter lim="800000"/>
            </a:ln>
            <a:effectLst/>
          </p:spPr>
          <p:txBody>
            <a:bodyPr/>
            <a:lstStyle/>
            <a:p>
              <a:pPr indent="0" algn="ctr">
                <a:lnSpc>
                  <a:spcPct val="120000"/>
                </a:lnSpc>
              </a:pPr>
              <a:r>
                <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rPr>
                <a:t> </a:t>
              </a:r>
              <a:endParaRPr lang="en-US" altLang="zh-CN" sz="1200" kern="100">
                <a:solidFill>
                  <a:srgbClr val="000000"/>
                </a:solidFill>
                <a:latin typeface="Arial" panose="020B0604020202020204" pitchFamily="34" charset="0"/>
                <a:ea typeface="Arial Unicode MS" panose="020B0604020202020204" charset="-122"/>
                <a:cs typeface="Arial" panose="020B0604020202020204" pitchFamily="34" charset="0"/>
                <a:sym typeface="Times New Roman" panose="02020603050405020304"/>
              </a:endParaRPr>
            </a:p>
          </p:txBody>
        </p:sp>
      </p:grpSp>
    </p:spTree>
    <p:custDataLst>
      <p:tags r:id="rId1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ption"/>
          <p:cNvSpPr/>
          <p:nvPr>
            <p:custDataLst>
              <p:tags r:id="rId1"/>
            </p:custDataLst>
          </p:nvPr>
        </p:nvSpPr>
        <p:spPr>
          <a:xfrm>
            <a:off x="320675" y="616585"/>
            <a:ext cx="4435475" cy="169100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1. The closer the laser is to the table, the less stable the structure will be, try to elevate the laser as far away from the table as possible when using the laser.</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2. Precise positioning of the pattern and the engraved object.</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a.Move the laser to the lower left of the frame.</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b. Using a ruler and pencil to draw a center point on the engraved object</a:t>
            </a:r>
            <a:r>
              <a:rPr lang="zh-CN" altLang="en-US"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1</a:t>
            </a:r>
            <a:r>
              <a:rPr lang="zh-CN" altLang="en-US"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c.The shield must be parallel to the edge of the engraved object</a:t>
            </a:r>
            <a:r>
              <a:rPr lang="zh-CN" altLang="en-US"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2</a:t>
            </a:r>
            <a:r>
              <a:rPr lang="zh-CN" altLang="en-US"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sp>
        <p:nvSpPr>
          <p:cNvPr id="8" name="文本框 7"/>
          <p:cNvSpPr txBox="1"/>
          <p:nvPr>
            <p:custDataLst>
              <p:tags r:id="rId2"/>
            </p:custDataLst>
          </p:nvPr>
        </p:nvSpPr>
        <p:spPr>
          <a:xfrm>
            <a:off x="320675" y="191135"/>
            <a:ext cx="4435475" cy="306705"/>
          </a:xfrm>
          <a:prstGeom prst="rect">
            <a:avLst/>
          </a:prstGeom>
          <a:solidFill>
            <a:schemeClr val="bg2">
              <a:lumMod val="85000"/>
            </a:schemeClr>
          </a:solidFill>
          <a:ln w="9525">
            <a:noFill/>
          </a:ln>
        </p:spPr>
        <p:txBody>
          <a:bodyPr wrap="square">
            <a:spAutoFit/>
          </a:bodyPr>
          <a:lstStyle/>
          <a:p>
            <a:pPr indent="0" algn="l"/>
            <a:r>
              <a:rPr lang="zh-CN" altLang="en-US" sz="1400" b="1">
                <a:latin typeface="Arial" panose="020B0604020202020204" pitchFamily="34" charset="0"/>
                <a:ea typeface="+mj-lt"/>
                <a:cs typeface="Arial" panose="020B0604020202020204" pitchFamily="34" charset="0"/>
                <a:sym typeface="+mn-ea"/>
              </a:rPr>
              <a:t>Part </a:t>
            </a:r>
            <a:r>
              <a:rPr lang="en-US" altLang="zh-CN" sz="1400" b="1">
                <a:latin typeface="Arial" panose="020B0604020202020204" pitchFamily="34" charset="0"/>
                <a:ea typeface="+mj-lt"/>
                <a:cs typeface="Arial" panose="020B0604020202020204" pitchFamily="34" charset="0"/>
                <a:sym typeface="+mn-ea"/>
              </a:rPr>
              <a:t>7: </a:t>
            </a:r>
            <a:r>
              <a:rPr lang="en-US" sz="1400" b="1">
                <a:latin typeface="Arial" panose="020B0604020202020204" pitchFamily="34" charset="0"/>
                <a:ea typeface="+mj-lt"/>
                <a:cs typeface="Arial" panose="020B0604020202020204" pitchFamily="34" charset="0"/>
              </a:rPr>
              <a:t>Techniques for using machines</a:t>
            </a:r>
            <a:endParaRPr lang="en-US" sz="1400" b="1">
              <a:latin typeface="Arial" panose="020B0604020202020204" pitchFamily="34" charset="0"/>
              <a:ea typeface="+mj-lt"/>
              <a:cs typeface="Arial" panose="020B0604020202020204" pitchFamily="34" charset="0"/>
            </a:endParaRPr>
          </a:p>
        </p:txBody>
      </p:sp>
      <p:grpSp>
        <p:nvGrpSpPr>
          <p:cNvPr id="9" name="officeArt object"/>
          <p:cNvGrpSpPr/>
          <p:nvPr/>
        </p:nvGrpSpPr>
        <p:grpSpPr>
          <a:xfrm>
            <a:off x="320675" y="2286635"/>
            <a:ext cx="2159635" cy="1572260"/>
            <a:chOff x="0" y="0"/>
            <a:chExt cx="4586446" cy="3515055"/>
          </a:xfrm>
        </p:grpSpPr>
        <p:pic>
          <p:nvPicPr>
            <p:cNvPr id="10" name="截屏2020-09-09 下午5.56.43.png"/>
            <p:cNvPicPr>
              <a:picLocks noChangeAspect="1"/>
            </p:cNvPicPr>
            <p:nvPr>
              <p:custDataLst>
                <p:tags r:id="rId3"/>
              </p:custDataLst>
            </p:nvPr>
          </p:nvPicPr>
          <p:blipFill>
            <a:blip r:embed="rId4"/>
            <a:srcRect t="18819" b="18819"/>
            <a:stretch>
              <a:fillRect/>
            </a:stretch>
          </p:blipFill>
          <p:spPr>
            <a:xfrm>
              <a:off x="0" y="0"/>
              <a:ext cx="4586446" cy="2477075"/>
            </a:xfrm>
            <a:prstGeom prst="rect">
              <a:avLst/>
            </a:prstGeom>
            <a:ln w="12700" cap="flat">
              <a:noFill/>
              <a:miter lim="400000"/>
              <a:headEnd/>
              <a:tailEnd/>
            </a:ln>
            <a:effectLst/>
          </p:spPr>
        </p:pic>
        <p:sp>
          <p:nvSpPr>
            <p:cNvPr id="11" name="Caption"/>
            <p:cNvSpPr/>
            <p:nvPr>
              <p:custDataLst>
                <p:tags r:id="rId5"/>
              </p:custDataLst>
            </p:nvPr>
          </p:nvSpPr>
          <p:spPr>
            <a:xfrm>
              <a:off x="0" y="2578086"/>
              <a:ext cx="4586445" cy="93696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1 </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draw a center point on the engraved object</a:t>
              </a:r>
              <a:endPar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grpSp>
        <p:nvGrpSpPr>
          <p:cNvPr id="27" name="组合 26"/>
          <p:cNvGrpSpPr/>
          <p:nvPr/>
        </p:nvGrpSpPr>
        <p:grpSpPr>
          <a:xfrm>
            <a:off x="2626995" y="2286635"/>
            <a:ext cx="2100580" cy="1944370"/>
            <a:chOff x="6254" y="3812"/>
            <a:chExt cx="3308" cy="3062"/>
          </a:xfrm>
        </p:grpSpPr>
        <p:grpSp>
          <p:nvGrpSpPr>
            <p:cNvPr id="26" name="组合 25"/>
            <p:cNvGrpSpPr/>
            <p:nvPr/>
          </p:nvGrpSpPr>
          <p:grpSpPr>
            <a:xfrm>
              <a:off x="6368" y="3812"/>
              <a:ext cx="2998" cy="1816"/>
              <a:chOff x="6368" y="3812"/>
              <a:chExt cx="2998" cy="1816"/>
            </a:xfrm>
          </p:grpSpPr>
          <p:pic>
            <p:nvPicPr>
              <p:cNvPr id="6" name="图片 5"/>
              <p:cNvPicPr>
                <a:picLocks noChangeAspect="1"/>
              </p:cNvPicPr>
              <p:nvPr>
                <p:custDataLst>
                  <p:tags r:id="rId6"/>
                </p:custDataLst>
              </p:nvPr>
            </p:nvPicPr>
            <p:blipFill>
              <a:blip r:embed="rId7"/>
              <a:srcRect l="23974" b="38595"/>
              <a:stretch>
                <a:fillRect/>
              </a:stretch>
            </p:blipFill>
            <p:spPr>
              <a:xfrm>
                <a:off x="6368" y="3812"/>
                <a:ext cx="2998" cy="1816"/>
              </a:xfrm>
              <a:prstGeom prst="rect">
                <a:avLst/>
              </a:prstGeom>
            </p:spPr>
          </p:pic>
          <p:grpSp>
            <p:nvGrpSpPr>
              <p:cNvPr id="13" name="officeArt object" descr="组合 47"/>
              <p:cNvGrpSpPr/>
              <p:nvPr/>
            </p:nvGrpSpPr>
            <p:grpSpPr>
              <a:xfrm>
                <a:off x="6964" y="5168"/>
                <a:ext cx="2146" cy="164"/>
                <a:chOff x="0" y="43815"/>
                <a:chExt cx="1362709" cy="104140"/>
              </a:xfrm>
            </p:grpSpPr>
            <p:cxnSp>
              <p:nvCxnSpPr>
                <p:cNvPr id="14" name="直接连接符 43"/>
                <p:cNvCxnSpPr/>
                <p:nvPr>
                  <p:custDataLst>
                    <p:tags r:id="rId8"/>
                  </p:custDataLst>
                </p:nvPr>
              </p:nvCxnSpPr>
              <p:spPr>
                <a:xfrm>
                  <a:off x="0" y="43815"/>
                  <a:ext cx="1353184" cy="8890"/>
                </a:xfrm>
                <a:prstGeom prst="line">
                  <a:avLst/>
                </a:prstGeom>
                <a:noFill/>
                <a:ln w="28575" cap="flat">
                  <a:solidFill>
                    <a:srgbClr val="FF0000"/>
                  </a:solidFill>
                  <a:prstDash val="solid"/>
                  <a:miter lim="800000"/>
                </a:ln>
                <a:effectLst/>
              </p:spPr>
            </p:cxnSp>
            <p:cxnSp>
              <p:nvCxnSpPr>
                <p:cNvPr id="15" name="直接连接符 46"/>
                <p:cNvCxnSpPr/>
                <p:nvPr>
                  <p:custDataLst>
                    <p:tags r:id="rId9"/>
                  </p:custDataLst>
                </p:nvPr>
              </p:nvCxnSpPr>
              <p:spPr>
                <a:xfrm>
                  <a:off x="19685" y="147955"/>
                  <a:ext cx="1343024" cy="0"/>
                </a:xfrm>
                <a:prstGeom prst="line">
                  <a:avLst/>
                </a:prstGeom>
                <a:noFill/>
                <a:ln w="28575" cap="flat">
                  <a:solidFill>
                    <a:srgbClr val="FF0000"/>
                  </a:solidFill>
                  <a:prstDash val="solid"/>
                  <a:miter lim="800000"/>
                </a:ln>
                <a:effectLst/>
              </p:spPr>
            </p:cxnSp>
          </p:grpSp>
        </p:grpSp>
        <p:sp>
          <p:nvSpPr>
            <p:cNvPr id="16" name="Caption"/>
            <p:cNvSpPr/>
            <p:nvPr>
              <p:custDataLst>
                <p:tags r:id="rId10"/>
              </p:custDataLst>
            </p:nvPr>
          </p:nvSpPr>
          <p:spPr>
            <a:xfrm>
              <a:off x="6254" y="5806"/>
              <a:ext cx="3308" cy="106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2 </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The shield is parallel to the edge of the engraved object</a:t>
              </a:r>
              <a:endPar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17" name="Caption"/>
          <p:cNvSpPr/>
          <p:nvPr>
            <p:custDataLst>
              <p:tags r:id="rId11"/>
            </p:custDataLst>
          </p:nvPr>
        </p:nvSpPr>
        <p:spPr>
          <a:xfrm>
            <a:off x="320675" y="4016375"/>
            <a:ext cx="4406900" cy="926465"/>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l">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d.Click on the following two buttons in sequence to move the laser so that the laser point moves to the center of the engraving. Once the positioning is complete, you can start engraving.</a:t>
            </a:r>
            <a:endPar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nvGrpSpPr>
          <p:cNvPr id="28" name="组合 27"/>
          <p:cNvGrpSpPr/>
          <p:nvPr/>
        </p:nvGrpSpPr>
        <p:grpSpPr>
          <a:xfrm>
            <a:off x="528955" y="4627880"/>
            <a:ext cx="4198620" cy="905510"/>
            <a:chOff x="2233" y="8693"/>
            <a:chExt cx="6612" cy="1426"/>
          </a:xfrm>
        </p:grpSpPr>
        <p:grpSp>
          <p:nvGrpSpPr>
            <p:cNvPr id="18" name="officeArt object"/>
            <p:cNvGrpSpPr/>
            <p:nvPr/>
          </p:nvGrpSpPr>
          <p:grpSpPr>
            <a:xfrm>
              <a:off x="2233" y="8909"/>
              <a:ext cx="6612" cy="1210"/>
              <a:chOff x="-525" y="0"/>
              <a:chExt cx="5041773" cy="829208"/>
            </a:xfrm>
          </p:grpSpPr>
          <p:pic>
            <p:nvPicPr>
              <p:cNvPr id="19" name="图片1.png" descr="图片1.png"/>
              <p:cNvPicPr>
                <a:picLocks noChangeAspect="1"/>
              </p:cNvPicPr>
              <p:nvPr>
                <p:custDataLst>
                  <p:tags r:id="rId12"/>
                </p:custDataLst>
              </p:nvPr>
            </p:nvPicPr>
            <p:blipFill>
              <a:blip r:embed="rId13"/>
              <a:stretch>
                <a:fillRect/>
              </a:stretch>
            </p:blipFill>
            <p:spPr>
              <a:xfrm>
                <a:off x="-251" y="0"/>
                <a:ext cx="4296449" cy="590948"/>
              </a:xfrm>
              <a:prstGeom prst="rect">
                <a:avLst/>
              </a:prstGeom>
              <a:ln w="12700" cap="flat">
                <a:noFill/>
                <a:miter lim="400000"/>
                <a:headEnd/>
                <a:tailEnd/>
              </a:ln>
              <a:effectLst/>
            </p:spPr>
          </p:pic>
          <p:sp>
            <p:nvSpPr>
              <p:cNvPr id="20" name="Caption"/>
              <p:cNvSpPr/>
              <p:nvPr>
                <p:custDataLst>
                  <p:tags r:id="rId14"/>
                </p:custDataLst>
              </p:nvPr>
            </p:nvSpPr>
            <p:spPr>
              <a:xfrm>
                <a:off x="-525" y="530249"/>
                <a:ext cx="5041773" cy="298959"/>
              </a:xfrm>
              <a:prstGeom prst="roundRect">
                <a:avLst>
                  <a:gd name="adj" fmla="val 0"/>
                </a:avLst>
              </a:prstGeom>
              <a:solidFill>
                <a:srgbClr val="000000">
                  <a:alpha val="0"/>
                </a:srgbClr>
              </a:solidFill>
              <a:ln w="12700" cap="flat">
                <a:noFill/>
                <a:miter lim="400000"/>
              </a:ln>
              <a:effectLst/>
            </p:spPr>
            <p:txBody>
              <a:bodyPr wrap="square" lIns="50800" tIns="50800" rIns="50800" bIns="50800" numCol="1" anchor="t">
                <a:noAutofit/>
              </a:bodyPr>
              <a:lstStyle/>
              <a:p>
                <a:pPr algn="ctr">
                  <a:tabLst>
                    <a:tab pos="730250" algn="l"/>
                  </a:tabLst>
                </a:pP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Picture </a:t>
                </a:r>
                <a:r>
                  <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3 </a:t>
                </a:r>
                <a:r>
                  <a:rPr lang="en-US" altLang="zh-CN" sz="1050"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center point positioning</a:t>
                </a:r>
                <a:endParaRPr lang="en-US" altLang="zh-CN" sz="1050" b="1" kern="10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endParaRPr>
              </a:p>
            </p:txBody>
          </p:sp>
        </p:grpSp>
        <p:sp>
          <p:nvSpPr>
            <p:cNvPr id="21" name="文本框 20"/>
            <p:cNvSpPr txBox="1"/>
            <p:nvPr>
              <p:custDataLst>
                <p:tags r:id="rId15"/>
              </p:custDataLst>
            </p:nvPr>
          </p:nvSpPr>
          <p:spPr>
            <a:xfrm>
              <a:off x="3711" y="8693"/>
              <a:ext cx="394" cy="362"/>
            </a:xfrm>
            <a:prstGeom prst="rect">
              <a:avLst/>
            </a:prstGeom>
            <a:noFill/>
          </p:spPr>
          <p:txBody>
            <a:bodyPr wrap="square" rtlCol="0">
              <a:spAutoFit/>
            </a:bodyPr>
            <a:lstStyle/>
            <a:p>
              <a:r>
                <a:rPr lang="en-US" altLang="zh-CN" sz="900" b="1">
                  <a:solidFill>
                    <a:srgbClr val="FF0000"/>
                  </a:solidFill>
                  <a:latin typeface="Arial" panose="020B0604020202020204" pitchFamily="34" charset="0"/>
                  <a:cs typeface="Arial" panose="020B0604020202020204" pitchFamily="34" charset="0"/>
                </a:rPr>
                <a:t>1</a:t>
              </a:r>
              <a:endParaRPr lang="en-US" altLang="zh-CN" sz="900" b="1">
                <a:solidFill>
                  <a:srgbClr val="FF0000"/>
                </a:solidFill>
                <a:latin typeface="Arial" panose="020B0604020202020204" pitchFamily="34" charset="0"/>
                <a:cs typeface="Arial" panose="020B0604020202020204" pitchFamily="34" charset="0"/>
              </a:endParaRPr>
            </a:p>
          </p:txBody>
        </p:sp>
        <p:sp>
          <p:nvSpPr>
            <p:cNvPr id="22" name="文本框 21"/>
            <p:cNvSpPr txBox="1"/>
            <p:nvPr>
              <p:custDataLst>
                <p:tags r:id="rId16"/>
              </p:custDataLst>
            </p:nvPr>
          </p:nvSpPr>
          <p:spPr>
            <a:xfrm>
              <a:off x="6441" y="8693"/>
              <a:ext cx="394" cy="362"/>
            </a:xfrm>
            <a:prstGeom prst="rect">
              <a:avLst/>
            </a:prstGeom>
            <a:noFill/>
          </p:spPr>
          <p:txBody>
            <a:bodyPr wrap="square" rtlCol="0">
              <a:spAutoFit/>
            </a:bodyPr>
            <a:lstStyle/>
            <a:p>
              <a:r>
                <a:rPr lang="en-US" altLang="zh-CN" sz="900" b="1">
                  <a:solidFill>
                    <a:srgbClr val="FF0000"/>
                  </a:solidFill>
                  <a:latin typeface="Arial" panose="020B0604020202020204" pitchFamily="34" charset="0"/>
                  <a:cs typeface="Arial" panose="020B0604020202020204" pitchFamily="34" charset="0"/>
                </a:rPr>
                <a:t>2</a:t>
              </a:r>
              <a:endParaRPr lang="en-US" altLang="zh-CN" sz="900" b="1">
                <a:solidFill>
                  <a:srgbClr val="FF0000"/>
                </a:solidFill>
                <a:latin typeface="Arial" panose="020B0604020202020204" pitchFamily="34" charset="0"/>
                <a:cs typeface="Arial" panose="020B0604020202020204" pitchFamily="34" charset="0"/>
              </a:endParaRPr>
            </a:p>
          </p:txBody>
        </p:sp>
      </p:grpSp>
    </p:spTree>
    <p:custDataLst>
      <p:tags r:id="rId17"/>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t 6：Maintenance instructions and warning"/>
          <p:cNvSpPr txBox="1">
            <a:spLocks noGrp="1"/>
          </p:cNvSpPr>
          <p:nvPr>
            <p:ph type="title"/>
            <p:custDataLst>
              <p:tags r:id="rId1"/>
            </p:custDataLst>
          </p:nvPr>
        </p:nvSpPr>
        <p:spPr>
          <a:xfrm>
            <a:off x="382905" y="118745"/>
            <a:ext cx="4367530" cy="468630"/>
          </a:xfrm>
          <a:prstGeom prst="rect">
            <a:avLst/>
          </a:prstGeom>
          <a:solidFill>
            <a:schemeClr val="bg2">
              <a:lumMod val="85000"/>
            </a:schemeClr>
          </a:solidFill>
        </p:spPr>
        <p:txBody>
          <a:bodyPr>
            <a:normAutofit/>
          </a:bodyPr>
          <a:lstStyle>
            <a:lvl1pPr algn="ctr" defTabSz="685800">
              <a:defRPr sz="1950" spc="225">
                <a:latin typeface="Helvetica Neue"/>
                <a:ea typeface="Helvetica Neue"/>
                <a:cs typeface="Helvetica Neue"/>
                <a:sym typeface="Helvetica Neue"/>
              </a:defRPr>
            </a:lvl1pPr>
          </a:lstStyle>
          <a:p>
            <a:pPr marR="283210" algn="l" defTabSz="165100">
              <a:lnSpc>
                <a:spcPct val="120000"/>
              </a:lnSpc>
              <a:buClrTx/>
              <a:buSzTx/>
              <a:buFontTx/>
              <a:defRPr sz="1610" spc="0">
                <a:solidFill>
                  <a:srgbClr val="000000"/>
                </a:solidFill>
                <a:latin typeface="+mn-lt"/>
                <a:ea typeface="+mn-ea"/>
                <a:cs typeface="+mn-cs"/>
                <a:sym typeface="Helvetica" panose="020B0604020202020204"/>
              </a:defRPr>
            </a:pPr>
            <a:r>
              <a:rPr sz="1400">
                <a:latin typeface="Arial" panose="020B0604020202020204" pitchFamily="34" charset="0"/>
                <a:ea typeface="思源黑体 CN Bold" panose="020B0800000000000000" charset="-122"/>
                <a:cs typeface="Arial" panose="020B0604020202020204" pitchFamily="34" charset="0"/>
              </a:rPr>
              <a:t>Part </a:t>
            </a:r>
            <a:r>
              <a:rPr lang="en-US" altLang="zh-CN" sz="1400">
                <a:latin typeface="Arial" panose="020B0604020202020204" pitchFamily="34" charset="0"/>
                <a:ea typeface="思源黑体 CN Bold" panose="020B0800000000000000" charset="-122"/>
                <a:cs typeface="Arial" panose="020B0604020202020204" pitchFamily="34" charset="0"/>
              </a:rPr>
              <a:t>8: </a:t>
            </a:r>
            <a:r>
              <a:rPr sz="1400">
                <a:latin typeface="Arial" panose="020B0604020202020204" pitchFamily="34" charset="0"/>
                <a:ea typeface="思源黑体 CN Bold" panose="020B0800000000000000" charset="-122"/>
                <a:cs typeface="Arial" panose="020B0604020202020204" pitchFamily="34" charset="0"/>
              </a:rPr>
              <a:t>Maintenance instructions and warning</a:t>
            </a:r>
            <a:endParaRPr sz="1400">
              <a:latin typeface="Arial" panose="020B0604020202020204" pitchFamily="34" charset="0"/>
              <a:ea typeface="思源黑体 CN Bold" panose="020B0800000000000000" charset="-122"/>
              <a:cs typeface="Arial" panose="020B0604020202020204" pitchFamily="34" charset="0"/>
            </a:endParaRPr>
          </a:p>
        </p:txBody>
      </p:sp>
      <p:sp>
        <p:nvSpPr>
          <p:cNvPr id="6" name="This product uses a highly integrated design and requires no maintenance. However, if the laser system installed with this product needs to be repaired or tuned, please:…"/>
          <p:cNvSpPr txBox="1">
            <a:spLocks noGrp="1"/>
          </p:cNvSpPr>
          <p:nvPr>
            <p:ph type="body" idx="1"/>
            <p:custDataLst>
              <p:tags r:id="rId2"/>
            </p:custDataLst>
          </p:nvPr>
        </p:nvSpPr>
        <p:spPr>
          <a:xfrm>
            <a:off x="382905" y="772160"/>
            <a:ext cx="4367530" cy="5684520"/>
          </a:xfrm>
          <a:prstGeom prst="rect">
            <a:avLst/>
          </a:prstGeom>
        </p:spPr>
        <p:txBody>
          <a:bodyPr>
            <a:noAutofit/>
          </a:bodyPr>
          <a:lstStyle/>
          <a:p>
            <a:pPr marL="0" indent="0" defTabSz="786130">
              <a:lnSpc>
                <a:spcPct val="90000"/>
              </a:lnSpc>
              <a:spcBef>
                <a:spcPts val="800"/>
              </a:spcBef>
              <a:buSzTx/>
              <a:buFontTx/>
              <a:buNone/>
              <a:defRPr sz="1120" spc="129"/>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This product uses a highly integrated design and requires no maintenance. However, if the laser system installed with this product needs to be repaired or adjusted, please:</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149225" indent="-149225" defTabSz="786130">
              <a:lnSpc>
                <a:spcPct val="90000"/>
              </a:lnSpc>
              <a:spcBef>
                <a:spcPts val="800"/>
              </a:spcBef>
              <a:buFontTx/>
              <a:buAutoNum type="arabicPeriod"/>
              <a:defRPr sz="1120" spc="129"/>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Unplug the power connecter on the laser, so that the laser is in a state of power failure;</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149225" indent="-149225" defTabSz="786130">
              <a:lnSpc>
                <a:spcPct val="90000"/>
              </a:lnSpc>
              <a:spcBef>
                <a:spcPts val="800"/>
              </a:spcBef>
              <a:buFontTx/>
              <a:buAutoNum type="arabicPeriod"/>
              <a:defRPr sz="1120" spc="129"/>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If you need laser assistance for adjustment, please:</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665480" lvl="1" indent="-228600" defTabSz="786130">
              <a:lnSpc>
                <a:spcPct val="90000"/>
              </a:lnSpc>
              <a:spcBef>
                <a:spcPts val="800"/>
              </a:spcBef>
              <a:buFont typeface="+mj-ea"/>
              <a:buAutoNum type="circleNumDbPlain"/>
              <a:defRPr sz="1120" spc="129"/>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All present personnel wear protective glasses,OD5+ protective glass is needed ;</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665480" lvl="1" indent="-228600" defTabSz="786130">
              <a:lnSpc>
                <a:spcPct val="90000"/>
              </a:lnSpc>
              <a:spcBef>
                <a:spcPts val="800"/>
              </a:spcBef>
              <a:buFont typeface="+mj-ea"/>
              <a:buAutoNum type="circleNumDbPlain"/>
              <a:defRPr sz="1120" spc="129"/>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Make sure there are no flammable or explosive materials around;</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665480" lvl="1" indent="-228600" defTabSz="786130">
              <a:lnSpc>
                <a:spcPct val="90000"/>
              </a:lnSpc>
              <a:spcBef>
                <a:spcPts val="800"/>
              </a:spcBef>
              <a:buFont typeface="+mj-ea"/>
              <a:buAutoNum type="circleNumDbPlain"/>
              <a:defRPr sz="1120" spc="129"/>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The position and direction of the laser are fixed to ensure that the laser will not accidentally move and shine on people, animals, flammable, explosive and other dangerous and valuable objects during debugging.</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665480" lvl="1" indent="-228600" defTabSz="786130">
              <a:lnSpc>
                <a:spcPct val="90000"/>
              </a:lnSpc>
              <a:spcBef>
                <a:spcPts val="800"/>
              </a:spcBef>
              <a:buFont typeface="+mj-ea"/>
              <a:buAutoNum type="circleNumDbPlain"/>
              <a:defRPr sz="1120" spc="129"/>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Don't look at lasers</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665480" lvl="1" indent="-228600" defTabSz="786130">
              <a:lnSpc>
                <a:spcPct val="90000"/>
              </a:lnSpc>
              <a:spcBef>
                <a:spcPts val="800"/>
              </a:spcBef>
              <a:buFont typeface="+mj-ea"/>
              <a:buAutoNum type="circleNumDbPlain"/>
              <a:defRPr sz="1120" spc="129"/>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Do not shine the laser on the mirror object, lest the laser reflection cause accidental injury.</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indent="0" defTabSz="786130">
              <a:lnSpc>
                <a:spcPct val="90000"/>
              </a:lnSpc>
              <a:spcBef>
                <a:spcPts val="800"/>
              </a:spcBef>
              <a:buSzTx/>
              <a:buFontTx/>
              <a:buNone/>
              <a:defRPr sz="1120" spc="129"/>
            </a:pPr>
            <a:r>
              <a:rPr lang="en-US" altLang="zh-CN" sz="1050" b="1" kern="100" spc="0">
                <a:solidFill>
                  <a:schemeClr val="tx1"/>
                </a:solidFill>
                <a:latin typeface="Arial" panose="020B0604020202020204" pitchFamily="34" charset="0"/>
                <a:ea typeface="思源黑体 CN Bold" panose="020B0800000000000000" charset="-122"/>
                <a:cs typeface="Arial" panose="020B0604020202020204" pitchFamily="34" charset="0"/>
                <a:sym typeface="+mn-ea"/>
              </a:rPr>
              <a:t>3.   Laser module cleaning</a:t>
            </a:r>
            <a:endParaRPr lang="en-US" altLang="zh-CN" sz="1050" b="1" kern="100" spc="0">
              <a:solidFill>
                <a:schemeClr val="tx1"/>
              </a:solidFill>
              <a:latin typeface="Arial" panose="020B0604020202020204" pitchFamily="34" charset="0"/>
              <a:ea typeface="思源黑体 CN Bold" panose="020B0800000000000000" charset="-122"/>
              <a:cs typeface="Arial" panose="020B0604020202020204" pitchFamily="34" charset="0"/>
            </a:endParaRPr>
          </a:p>
          <a:p>
            <a:pPr marL="0" indent="0" defTabSz="786130">
              <a:lnSpc>
                <a:spcPct val="90000"/>
              </a:lnSpc>
              <a:spcBef>
                <a:spcPts val="800"/>
              </a:spcBef>
              <a:buSzTx/>
              <a:buFontTx/>
              <a:buNone/>
              <a:defRPr sz="1120" spc="129"/>
            </a:pPr>
            <a:r>
              <a:rPr lang="en-US" altLang="zh-CN" sz="1050" kern="100" spc="0">
                <a:solidFill>
                  <a:schemeClr val="tx1"/>
                </a:solidFill>
                <a:latin typeface="Arial" panose="020B0604020202020204" pitchFamily="34" charset="0"/>
                <a:ea typeface="思源黑体 CN Bold" panose="020B0800000000000000" charset="-122"/>
                <a:cs typeface="Arial" panose="020B0604020202020204" pitchFamily="34" charset="0"/>
                <a:sym typeface="+mn-ea"/>
              </a:rPr>
              <a:t>    </a:t>
            </a:r>
            <a:r>
              <a:rPr lang="en-US" altLang="zh-CN" sz="1050" b="1" kern="100" spc="0">
                <a:solidFill>
                  <a:schemeClr val="tx1"/>
                </a:solidFill>
                <a:latin typeface="Arial" panose="020B0604020202020204" pitchFamily="34" charset="0"/>
                <a:ea typeface="思源黑体 CN Bold" panose="020B0800000000000000" charset="-122"/>
                <a:cs typeface="Arial" panose="020B0604020202020204" pitchFamily="34" charset="0"/>
                <a:sym typeface="+mn-ea"/>
              </a:rPr>
              <a:t>After a period of utilization for the laser module, there will be some </a:t>
            </a:r>
            <a:r>
              <a:rPr lang="en-US" altLang="zh-CN" sz="1050" b="1" kern="100" spc="0">
                <a:solidFill>
                  <a:schemeClr val="tx1"/>
                </a:solidFill>
                <a:latin typeface="Arial" panose="020B0604020202020204" pitchFamily="34" charset="0"/>
                <a:ea typeface="思源黑体 CN Bold" panose="020B0800000000000000" charset="-122"/>
                <a:cs typeface="Arial" panose="020B0604020202020204" pitchFamily="34" charset="0"/>
                <a:sym typeface="+mn-ea"/>
              </a:rPr>
              <a:t>remains staying at the protective cover, heat sink, and the laser head. The remains need to be cleaned in time so that not affect the use of the laser module.The windshield and protective cover must be removed before cleaning. </a:t>
            </a:r>
            <a:endParaRPr lang="en-US" altLang="zh-CN" sz="1050" b="1" kern="100" spc="0">
              <a:solidFill>
                <a:schemeClr val="tx1"/>
              </a:solidFill>
              <a:latin typeface="Arial" panose="020B0604020202020204" pitchFamily="34" charset="0"/>
              <a:ea typeface="思源黑体 CN Bold" panose="020B0800000000000000" charset="-122"/>
              <a:cs typeface="Arial" panose="020B0604020202020204" pitchFamily="34" charset="0"/>
              <a:sym typeface="+mn-ea"/>
            </a:endParaRPr>
          </a:p>
        </p:txBody>
      </p:sp>
      <p:pic>
        <p:nvPicPr>
          <p:cNvPr id="7" name="图片 6"/>
          <p:cNvPicPr>
            <a:picLocks noChangeAspect="1"/>
          </p:cNvPicPr>
          <p:nvPr>
            <p:custDataLst>
              <p:tags r:id="rId3"/>
            </p:custDataLst>
          </p:nvPr>
        </p:nvPicPr>
        <p:blipFill>
          <a:blip r:embed="rId4"/>
          <a:stretch>
            <a:fillRect/>
          </a:stretch>
        </p:blipFill>
        <p:spPr>
          <a:xfrm>
            <a:off x="2311400" y="4723130"/>
            <a:ext cx="417830" cy="400685"/>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694446" y="1089090"/>
          <a:ext cx="3856355" cy="5071110"/>
        </p:xfrm>
        <a:graphic>
          <a:graphicData uri="http://schemas.openxmlformats.org/drawingml/2006/table">
            <a:tbl>
              <a:tblPr/>
              <a:tblGrid>
                <a:gridCol w="641985"/>
                <a:gridCol w="3214370"/>
              </a:tblGrid>
              <a:tr h="417830">
                <a:tc>
                  <a:txBody>
                    <a:bodyPr/>
                    <a:p>
                      <a:pPr algn="l">
                        <a:buClrTx/>
                        <a:buSzTx/>
                        <a:buFontTx/>
                        <a:buNone/>
                      </a:pPr>
                      <a:r>
                        <a:rPr lang="en-US" sz="905" b="1">
                          <a:latin typeface="Arial" panose="020B0604020202020204" pitchFamily="34" charset="0"/>
                          <a:cs typeface="Arial" panose="020B0604020202020204" pitchFamily="34" charset="0"/>
                        </a:rPr>
                        <a:t>Symbol</a:t>
                      </a:r>
                      <a:endParaRPr lang="en-US" sz="905" b="1">
                        <a:latin typeface="Arial" panose="020B0604020202020204" pitchFamily="34" charset="0"/>
                        <a:cs typeface="Arial" panose="020B0604020202020204" pitchFamily="34" charset="0"/>
                      </a:endParaRPr>
                    </a:p>
                  </a:txBody>
                  <a:tcPr marL="62214" marR="62214"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5" b="1">
                          <a:solidFill>
                            <a:schemeClr val="tx1"/>
                          </a:solidFill>
                          <a:latin typeface="Arial" panose="020B0604020202020204" pitchFamily="34" charset="0"/>
                          <a:cs typeface="Arial" panose="020B0604020202020204" pitchFamily="34" charset="0"/>
                        </a:rPr>
                        <a:t>Symbol description</a:t>
                      </a:r>
                      <a:endParaRPr lang="en-US" altLang="en-US" sz="905" b="1">
                        <a:solidFill>
                          <a:schemeClr val="tx1"/>
                        </a:solidFill>
                        <a:latin typeface="Arial" panose="020B0604020202020204" pitchFamily="34" charset="0"/>
                        <a:ea typeface="Arial" panose="020B0604020202020204" pitchFamily="34" charset="0"/>
                        <a:cs typeface="Arial" panose="020B0604020202020204" pitchFamily="34" charset="0"/>
                      </a:endParaRPr>
                    </a:p>
                  </a:txBody>
                  <a:tcPr marL="62214" marR="62214"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6560">
                <a:tc>
                  <a:txBody>
                    <a:bodyPr/>
                    <a:p>
                      <a:pPr indent="0">
                        <a:buNone/>
                      </a:pPr>
                      <a:r>
                        <a:rPr lang="en-US" sz="905" b="0">
                          <a:latin typeface="Calibri" panose="020F0502020204030204" charset="0"/>
                          <a:cs typeface="Calibri" panose="020F0502020204030204" charset="0"/>
                        </a:rPr>
                        <a:t> </a:t>
                      </a:r>
                      <a:endParaRPr lang="en-US" altLang="en-US" sz="905" b="0">
                        <a:latin typeface="Calibri" panose="020F0502020204030204" charset="0"/>
                        <a:ea typeface="Calibri" panose="020F0502020204030204" charset="0"/>
                        <a:cs typeface="Calibri" panose="020F0502020204030204" charset="0"/>
                      </a:endParaRPr>
                    </a:p>
                  </a:txBody>
                  <a:tcPr marL="62214" marR="62214"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5" b="1">
                          <a:solidFill>
                            <a:schemeClr val="tx1"/>
                          </a:solidFill>
                          <a:latin typeface="Arial" panose="020B0604020202020204" pitchFamily="34" charset="0"/>
                          <a:ea typeface="宋体" panose="02010600030101010101" pitchFamily="2" charset="-122"/>
                          <a:cs typeface="Arial" panose="020B0604020202020204" pitchFamily="34" charset="0"/>
                        </a:rPr>
                        <a:t>Warning -</a:t>
                      </a:r>
                      <a:r>
                        <a:rPr lang="en-US" sz="905" b="0">
                          <a:solidFill>
                            <a:schemeClr val="tx1"/>
                          </a:solidFill>
                          <a:latin typeface="Arial" panose="020B0604020202020204" pitchFamily="34" charset="0"/>
                          <a:ea typeface="宋体" panose="02010600030101010101" pitchFamily="2" charset="-122"/>
                          <a:cs typeface="Arial" panose="020B0604020202020204" pitchFamily="34" charset="0"/>
                        </a:rPr>
                        <a:t> To reduce the risk of injury, user must read instructions manual carefully.</a:t>
                      </a:r>
                      <a:endParaRPr lang="en-US" altLang="en-US" sz="905" b="0">
                        <a:solidFill>
                          <a:schemeClr val="tx1"/>
                        </a:solidFill>
                        <a:latin typeface="Arial" panose="020B0604020202020204" pitchFamily="34" charset="0"/>
                        <a:ea typeface="宋体" panose="02010600030101010101" pitchFamily="2" charset="-122"/>
                        <a:cs typeface="Arial" panose="020B0604020202020204" pitchFamily="34" charset="0"/>
                      </a:endParaRPr>
                    </a:p>
                  </a:txBody>
                  <a:tcPr marL="62214" marR="62214"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92150">
                <a:tc>
                  <a:txBody>
                    <a:bodyPr/>
                    <a:p>
                      <a:pPr indent="0">
                        <a:buNone/>
                      </a:pPr>
                      <a:r>
                        <a:rPr lang="en-US" sz="725" b="0">
                          <a:solidFill>
                            <a:srgbClr val="0000FF"/>
                          </a:solidFill>
                          <a:latin typeface="宋体" panose="02010600030101010101" pitchFamily="2" charset="-122"/>
                          <a:ea typeface="宋体" panose="02010600030101010101" pitchFamily="2" charset="-122"/>
                          <a:cs typeface="宋体" panose="02010600030101010101" pitchFamily="2" charset="-122"/>
                        </a:rPr>
                        <a:t> </a:t>
                      </a:r>
                      <a:endParaRPr lang="en-US" altLang="en-US" sz="905" b="0">
                        <a:latin typeface="Calibri" panose="020F0502020204030204" charset="0"/>
                        <a:ea typeface="Calibri" panose="020F0502020204030204" charset="0"/>
                        <a:cs typeface="Calibri" panose="020F050202020403020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5" b="0">
                          <a:solidFill>
                            <a:schemeClr val="tx1"/>
                          </a:solidFill>
                          <a:latin typeface="Arial" panose="020B0604020202020204" pitchFamily="34" charset="0"/>
                          <a:cs typeface="Arial" panose="020B0604020202020204" pitchFamily="34" charset="0"/>
                        </a:rPr>
                        <a:t>This symbol, placed before a safety comment, indicates a kind of precaution, warning, or danger. Ignoring this warning may lead to an accident. To reduce the risk of injury, fire, or electrocution, please always follow the recommendation shown below.</a:t>
                      </a:r>
                      <a:endParaRPr lang="en-US" altLang="en-US" sz="905" b="0">
                        <a:solidFill>
                          <a:schemeClr val="tx1"/>
                        </a:solidFill>
                        <a:latin typeface="Arial" panose="020B0604020202020204" pitchFamily="34" charset="0"/>
                        <a:ea typeface="Arial" panose="020B0604020202020204" pitchFamily="34" charset="0"/>
                        <a:cs typeface="Arial" panose="020B0604020202020204" pitchFamily="3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76885">
                <a:tc>
                  <a:txBody>
                    <a:bodyPr/>
                    <a:p>
                      <a:pPr indent="0">
                        <a:buNone/>
                      </a:pPr>
                      <a:r>
                        <a:rPr lang="en-US" sz="725" b="0">
                          <a:solidFill>
                            <a:srgbClr val="0000FF"/>
                          </a:solidFill>
                          <a:latin typeface="Arial" panose="020B0604020202020204" pitchFamily="34" charset="0"/>
                          <a:cs typeface="Arial" panose="020B0604020202020204" pitchFamily="34" charset="0"/>
                        </a:rPr>
                        <a:t> </a:t>
                      </a:r>
                      <a:endParaRPr lang="en-US" altLang="en-US" sz="725" b="0">
                        <a:solidFill>
                          <a:srgbClr val="0000FF"/>
                        </a:solidFill>
                        <a:latin typeface="宋体" panose="02010600030101010101" pitchFamily="2" charset="-122"/>
                        <a:ea typeface="宋体" panose="02010600030101010101" pitchFamily="2" charset="-122"/>
                        <a:cs typeface="宋体" panose="02010600030101010101" pitchFamily="2" charset="-122"/>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5" b="1">
                          <a:solidFill>
                            <a:schemeClr val="tx1"/>
                          </a:solidFill>
                          <a:latin typeface="Arial" panose="020B0604020202020204" pitchFamily="34" charset="0"/>
                          <a:cs typeface="Arial" panose="020B0604020202020204" pitchFamily="34" charset="0"/>
                        </a:rPr>
                        <a:t>Danger! </a:t>
                      </a:r>
                      <a:r>
                        <a:rPr lang="en-US" sz="905" b="0">
                          <a:solidFill>
                            <a:schemeClr val="tx1"/>
                          </a:solidFill>
                          <a:latin typeface="Arial" panose="020B0604020202020204" pitchFamily="34" charset="0"/>
                          <a:cs typeface="Arial" panose="020B0604020202020204" pitchFamily="34" charset="0"/>
                        </a:rPr>
                        <a:t>Risk of personal injury or environmental damage!Risk of electric shock! Risk of personal injury by electric shock! </a:t>
                      </a:r>
                      <a:endParaRPr lang="en-US" altLang="en-US" sz="905" b="0">
                        <a:solidFill>
                          <a:schemeClr val="tx1"/>
                        </a:solidFill>
                        <a:latin typeface="Arial" panose="020B0604020202020204" pitchFamily="34" charset="0"/>
                        <a:ea typeface="Arial" panose="020B0604020202020204" pitchFamily="34" charset="0"/>
                        <a:cs typeface="Arial" panose="020B0604020202020204" pitchFamily="3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11810">
                <a:tc>
                  <a:txBody>
                    <a:bodyPr/>
                    <a:p>
                      <a:pPr indent="0">
                        <a:buNone/>
                      </a:pPr>
                      <a:r>
                        <a:rPr lang="en-US" sz="725" b="0">
                          <a:solidFill>
                            <a:srgbClr val="0000FF"/>
                          </a:solidFill>
                          <a:latin typeface="宋体" panose="02010600030101010101" pitchFamily="2" charset="-122"/>
                          <a:ea typeface="宋体" panose="02010600030101010101" pitchFamily="2" charset="-122"/>
                          <a:cs typeface="宋体" panose="02010600030101010101" pitchFamily="2" charset="-122"/>
                        </a:rPr>
                        <a:t> </a:t>
                      </a:r>
                      <a:endParaRPr lang="en-US" altLang="en-US" sz="905" b="0">
                        <a:latin typeface="Calibri" panose="020F0502020204030204" charset="0"/>
                        <a:ea typeface="Calibri" panose="020F0502020204030204" charset="0"/>
                        <a:cs typeface="Calibri" panose="020F050202020403020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5" b="1">
                          <a:solidFill>
                            <a:schemeClr val="tx1"/>
                          </a:solidFill>
                          <a:latin typeface="Arial" panose="020B0604020202020204" pitchFamily="34" charset="0"/>
                          <a:ea typeface="宋体" panose="02010600030101010101" pitchFamily="2" charset="-122"/>
                          <a:cs typeface="Arial" panose="020B0604020202020204" pitchFamily="34" charset="0"/>
                          <a:sym typeface="+mn-ea"/>
                        </a:rPr>
                        <a:t>Warning-</a:t>
                      </a:r>
                      <a:r>
                        <a:rPr lang="en-US" sz="905">
                          <a:solidFill>
                            <a:schemeClr val="tx1"/>
                          </a:solidFill>
                          <a:latin typeface="Arial" panose="020B0604020202020204" pitchFamily="34" charset="0"/>
                          <a:ea typeface="宋体" panose="02010600030101010101" pitchFamily="2" charset="-122"/>
                          <a:cs typeface="Arial" panose="020B0604020202020204" pitchFamily="34" charset="0"/>
                          <a:sym typeface="+mn-ea"/>
                        </a:rPr>
                        <a:t> Be sure to wear eye protectors when using this product</a:t>
                      </a:r>
                      <a:endParaRPr lang="en-US" altLang="en-US" sz="905" b="0">
                        <a:solidFill>
                          <a:schemeClr val="tx1"/>
                        </a:solidFill>
                        <a:latin typeface="Arial" panose="020B0604020202020204" pitchFamily="34" charset="0"/>
                        <a:ea typeface="宋体" panose="02010600030101010101" pitchFamily="2" charset="-122"/>
                        <a:cs typeface="Arial" panose="020B0604020202020204" pitchFamily="34" charset="0"/>
                        <a:sym typeface="+mn-ea"/>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79425">
                <a:tc>
                  <a:txBody>
                    <a:bodyPr/>
                    <a:p>
                      <a:pPr indent="0">
                        <a:buNone/>
                      </a:pPr>
                      <a:endParaRPr lang="en-US" altLang="en-US" sz="905" b="0">
                        <a:latin typeface="Calibri" panose="020F0502020204030204" charset="0"/>
                        <a:ea typeface="Calibri" panose="020F0502020204030204" charset="0"/>
                        <a:cs typeface="Calibri" panose="020F050202020403020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905" b="0">
                          <a:solidFill>
                            <a:schemeClr val="tx1"/>
                          </a:solidFill>
                          <a:latin typeface="Arial" panose="020B0604020202020204" pitchFamily="34" charset="0"/>
                          <a:ea typeface="宋体" panose="02010600030101010101" pitchFamily="2" charset="-122"/>
                          <a:cs typeface="Arial" panose="020B0604020202020204" pitchFamily="34" charset="0"/>
                        </a:rPr>
                        <a:t>Indoor use only</a:t>
                      </a:r>
                      <a:endParaRPr lang="en-US" altLang="en-US" sz="905" b="0">
                        <a:solidFill>
                          <a:schemeClr val="tx1"/>
                        </a:solidFill>
                        <a:latin typeface="Arial" panose="020B0604020202020204" pitchFamily="34" charset="0"/>
                        <a:ea typeface="宋体" panose="02010600030101010101" pitchFamily="2" charset="-122"/>
                        <a:cs typeface="Arial" panose="020B0604020202020204" pitchFamily="3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245870">
                <a:tc>
                  <a:txBody>
                    <a:bodyPr/>
                    <a:p>
                      <a:pPr indent="0">
                        <a:buNone/>
                      </a:pPr>
                      <a:r>
                        <a:rPr lang="en-US" sz="905" b="0">
                          <a:solidFill>
                            <a:srgbClr val="0000FF"/>
                          </a:solidFill>
                          <a:latin typeface="Calibri" panose="020F0502020204030204" charset="0"/>
                          <a:cs typeface="Calibri" panose="020F0502020204030204" charset="0"/>
                        </a:rPr>
                        <a:t> </a:t>
                      </a:r>
                      <a:endParaRPr lang="en-US" altLang="en-US" sz="905" b="0">
                        <a:latin typeface="Calibri" panose="020F0502020204030204" charset="0"/>
                        <a:ea typeface="Calibri" panose="020F0502020204030204" charset="0"/>
                        <a:cs typeface="Calibri" panose="020F050202020403020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5" b="1">
                          <a:solidFill>
                            <a:schemeClr val="tx1"/>
                          </a:solidFill>
                          <a:latin typeface="Arial" panose="020B0604020202020204" pitchFamily="34" charset="0"/>
                          <a:ea typeface="宋体" panose="02010600030101010101" pitchFamily="2" charset="-122"/>
                          <a:cs typeface="Arial" panose="020B0604020202020204" pitchFamily="34" charset="0"/>
                        </a:rPr>
                        <a:t>Disposal information: </a:t>
                      </a:r>
                      <a:endParaRPr lang="en-US" sz="905" b="1">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a:buNone/>
                      </a:pPr>
                      <a:r>
                        <a:rPr lang="en-US" altLang="en-US" sz="905" b="0">
                          <a:solidFill>
                            <a:schemeClr val="tx1"/>
                          </a:solidFill>
                          <a:latin typeface="Arial" panose="020B0604020202020204" pitchFamily="34" charset="0"/>
                          <a:ea typeface="宋体" panose="02010600030101010101" pitchFamily="2" charset="-122"/>
                          <a:cs typeface="Arial" panose="020B0604020202020204" pitchFamily="34" charset="0"/>
                        </a:rPr>
                        <a:t>This product is subject to the provision of European Directive 2012/19/EC. The symbol showing a wheelie bin crossed through indicates that the product requires separate refuse collection in the European Union. This applies to the product and all accessories marked with this symbol. Products marked as such may not be discarded with normal domestic waste, but must be taken to a collection point for recycling electrical and electronic devices</a:t>
                      </a:r>
                      <a:endParaRPr lang="en-US" altLang="en-US" sz="905" b="0">
                        <a:solidFill>
                          <a:schemeClr val="tx1"/>
                        </a:solidFill>
                        <a:latin typeface="Arial" panose="020B0604020202020204" pitchFamily="34" charset="0"/>
                        <a:ea typeface="宋体" panose="02010600030101010101" pitchFamily="2" charset="-122"/>
                        <a:cs typeface="Arial" panose="020B0604020202020204" pitchFamily="3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30580">
                <a:tc>
                  <a:txBody>
                    <a:bodyPr/>
                    <a:p>
                      <a:pPr indent="0">
                        <a:buNone/>
                      </a:pPr>
                      <a:r>
                        <a:rPr lang="en-US" sz="905" b="0">
                          <a:latin typeface="Calibri" panose="020F0502020204030204" charset="0"/>
                          <a:cs typeface="Calibri" panose="020F0502020204030204" charset="0"/>
                        </a:rPr>
                        <a:t> </a:t>
                      </a:r>
                      <a:endParaRPr lang="en-US" altLang="en-US" sz="905" b="0">
                        <a:latin typeface="Calibri" panose="020F0502020204030204" charset="0"/>
                        <a:ea typeface="Calibri" panose="020F0502020204030204" charset="0"/>
                        <a:cs typeface="Calibri" panose="020F050202020403020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5" b="1">
                          <a:solidFill>
                            <a:schemeClr val="tx1"/>
                          </a:solidFill>
                          <a:latin typeface="Arial" panose="020B0604020202020204" pitchFamily="34" charset="0"/>
                          <a:ea typeface="宋体" panose="02010600030101010101" pitchFamily="2" charset="-122"/>
                          <a:cs typeface="Arial" panose="020B0604020202020204" pitchFamily="34" charset="0"/>
                        </a:rPr>
                        <a:t>FCC statement: </a:t>
                      </a:r>
                      <a:r>
                        <a:rPr lang="en-US" sz="905" b="0">
                          <a:solidFill>
                            <a:schemeClr val="tx1"/>
                          </a:solidFill>
                          <a:latin typeface="Arial" panose="020B0604020202020204" pitchFamily="34" charset="0"/>
                          <a:ea typeface="宋体" panose="02010600030101010101" pitchFamily="2" charset="-122"/>
                          <a:cs typeface="Arial" panose="020B0604020202020204" pitchFamily="34" charset="0"/>
                        </a:rPr>
                        <a:t>This device complies with Part 15 of the FCC Rules. Operation is subject to the following two conditions:(1)This device may not cause harmful interference, and (2)this device must accept any interference received, including interference that may cause undesired operation.</a:t>
                      </a:r>
                      <a:endParaRPr lang="en-US" altLang="en-US" sz="905" b="0">
                        <a:solidFill>
                          <a:schemeClr val="tx1"/>
                        </a:solidFill>
                        <a:latin typeface="Arial" panose="020B0604020202020204" pitchFamily="34" charset="0"/>
                        <a:ea typeface="宋体" panose="02010600030101010101" pitchFamily="2" charset="-122"/>
                        <a:cs typeface="Arial" panose="020B0604020202020204" pitchFamily="34" charset="0"/>
                      </a:endParaRPr>
                    </a:p>
                  </a:txBody>
                  <a:tcPr marL="62214" marR="62214"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6" name="图片 5"/>
          <p:cNvPicPr>
            <a:picLocks noChangeAspect="1"/>
          </p:cNvPicPr>
          <p:nvPr>
            <p:custDataLst>
              <p:tags r:id="rId2"/>
            </p:custDataLst>
          </p:nvPr>
        </p:nvPicPr>
        <p:blipFill>
          <a:blip r:embed="rId3"/>
          <a:stretch>
            <a:fillRect/>
          </a:stretch>
        </p:blipFill>
        <p:spPr>
          <a:xfrm>
            <a:off x="845374" y="1562235"/>
            <a:ext cx="279965" cy="30128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812538" y="1981986"/>
            <a:ext cx="425709" cy="422252"/>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845322" y="2702668"/>
            <a:ext cx="365222" cy="375591"/>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863231" y="3151532"/>
            <a:ext cx="324322" cy="348517"/>
          </a:xfrm>
          <a:prstGeom prst="rect">
            <a:avLst/>
          </a:prstGeom>
        </p:spPr>
      </p:pic>
      <p:pic>
        <p:nvPicPr>
          <p:cNvPr id="12" name="图片 11"/>
          <p:cNvPicPr>
            <a:picLocks noChangeAspect="1"/>
          </p:cNvPicPr>
          <p:nvPr>
            <p:custDataLst>
              <p:tags r:id="rId10"/>
            </p:custDataLst>
          </p:nvPr>
        </p:nvPicPr>
        <p:blipFill>
          <a:blip r:embed="rId11"/>
          <a:stretch>
            <a:fillRect/>
          </a:stretch>
        </p:blipFill>
        <p:spPr>
          <a:xfrm>
            <a:off x="841054" y="3659705"/>
            <a:ext cx="368679" cy="358886"/>
          </a:xfrm>
          <a:prstGeom prst="rect">
            <a:avLst/>
          </a:prstGeom>
        </p:spPr>
      </p:pic>
      <p:pic>
        <p:nvPicPr>
          <p:cNvPr id="13" name="图片 12"/>
          <p:cNvPicPr>
            <a:picLocks noChangeAspect="1"/>
          </p:cNvPicPr>
          <p:nvPr>
            <p:custDataLst>
              <p:tags r:id="rId12"/>
            </p:custDataLst>
          </p:nvPr>
        </p:nvPicPr>
        <p:blipFill>
          <a:blip r:embed="rId13"/>
          <a:stretch>
            <a:fillRect/>
          </a:stretch>
        </p:blipFill>
        <p:spPr>
          <a:xfrm>
            <a:off x="777398" y="4302536"/>
            <a:ext cx="460848" cy="579517"/>
          </a:xfrm>
          <a:prstGeom prst="rect">
            <a:avLst/>
          </a:prstGeom>
        </p:spPr>
      </p:pic>
      <p:pic>
        <p:nvPicPr>
          <p:cNvPr id="10" name="图片 9"/>
          <p:cNvPicPr>
            <a:picLocks noChangeAspect="1"/>
          </p:cNvPicPr>
          <p:nvPr>
            <p:custDataLst>
              <p:tags r:id="rId14"/>
            </p:custDataLst>
          </p:nvPr>
        </p:nvPicPr>
        <p:blipFill>
          <a:blip r:embed="rId15"/>
          <a:stretch>
            <a:fillRect/>
          </a:stretch>
        </p:blipFill>
        <p:spPr>
          <a:xfrm>
            <a:off x="812538" y="5511477"/>
            <a:ext cx="397482" cy="331235"/>
          </a:xfrm>
          <a:prstGeom prst="rect">
            <a:avLst/>
          </a:prstGeom>
        </p:spPr>
      </p:pic>
    </p:spTree>
    <p:custDataLst>
      <p:tags r:id="rId16"/>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t 6：Maintenance instructions and warning"/>
          <p:cNvSpPr txBox="1">
            <a:spLocks noGrp="1"/>
          </p:cNvSpPr>
          <p:nvPr>
            <p:custDataLst>
              <p:tags r:id="rId1"/>
            </p:custDataLst>
          </p:nvPr>
        </p:nvSpPr>
        <p:spPr>
          <a:xfrm>
            <a:off x="390525" y="230505"/>
            <a:ext cx="4350385" cy="276225"/>
          </a:xfrm>
          <a:prstGeom prst="rect">
            <a:avLst/>
          </a:prstGeom>
          <a:solidFill>
            <a:schemeClr val="bg2">
              <a:lumMod val="85000"/>
            </a:schemeClr>
          </a:solidFill>
        </p:spPr>
        <p:txBody>
          <a:bodyPr vert="horz" lIns="90000" tIns="46800" rIns="90000" bIns="46800" rtlCol="0" anchor="ctr" anchorCtr="0">
            <a:normAutofit/>
          </a:bodyPr>
          <a:lstStyle>
            <a:lvl1pPr algn="ctr" defTabSz="685800">
              <a:defRPr sz="1950" spc="225">
                <a:latin typeface="Helvetica Neue"/>
                <a:ea typeface="Helvetica Neue"/>
                <a:cs typeface="Helvetica Neue"/>
                <a:sym typeface="Helvetica Neue"/>
              </a:defRPr>
            </a:lvl1pPr>
          </a:lstStyle>
          <a:p>
            <a:pPr algn="l">
              <a:buClrTx/>
              <a:buSzTx/>
              <a:buFontTx/>
            </a:pPr>
            <a:r>
              <a:rPr lang="zh-CN" altLang="en-US" sz="1200" b="1" spc="0">
                <a:solidFill>
                  <a:srgbClr val="000000"/>
                </a:solidFill>
                <a:uFillTx/>
                <a:latin typeface="Arial" panose="020B0604020202020204" pitchFamily="34" charset="0"/>
                <a:ea typeface="思源黑体 CN Bold" panose="020B0800000000000000" charset="-122"/>
                <a:cs typeface="Arial" panose="020B0604020202020204" pitchFamily="34" charset="0"/>
              </a:rPr>
              <a:t>Part </a:t>
            </a:r>
            <a:r>
              <a:rPr lang="en-US" altLang="zh-CN" sz="1200" b="1" spc="0">
                <a:solidFill>
                  <a:srgbClr val="000000"/>
                </a:solidFill>
                <a:uFillTx/>
                <a:latin typeface="Arial" panose="020B0604020202020204" pitchFamily="34" charset="0"/>
                <a:ea typeface="思源黑体 CN Bold" panose="020B0800000000000000" charset="-122"/>
                <a:cs typeface="Arial" panose="020B0604020202020204" pitchFamily="34" charset="0"/>
              </a:rPr>
              <a:t>9</a:t>
            </a:r>
            <a:r>
              <a:rPr lang="zh-CN" altLang="en-US" sz="1200" b="1" spc="0">
                <a:solidFill>
                  <a:srgbClr val="000000"/>
                </a:solidFill>
                <a:uFillTx/>
                <a:latin typeface="Arial" panose="020B0604020202020204" pitchFamily="34" charset="0"/>
                <a:ea typeface="思源黑体 CN Bold" panose="020B0800000000000000" charset="-122"/>
                <a:cs typeface="Arial" panose="020B0604020202020204" pitchFamily="34" charset="0"/>
              </a:rPr>
              <a:t>:List of accessories </a:t>
            </a:r>
            <a:endParaRPr lang="zh-CN" altLang="en-US" sz="1200" b="1" spc="0">
              <a:solidFill>
                <a:srgbClr val="000000"/>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 name="文本占位符 5"/>
          <p:cNvSpPr>
            <a:spLocks noGrp="1"/>
          </p:cNvSpPr>
          <p:nvPr>
            <p:custDataLst>
              <p:tags r:id="rId2"/>
            </p:custDataLst>
          </p:nvPr>
        </p:nvSpPr>
        <p:spPr>
          <a:xfrm>
            <a:off x="222885" y="565150"/>
            <a:ext cx="4442460" cy="6176645"/>
          </a:xfrm>
          <a:prstGeom prst="rect">
            <a:avLst/>
          </a:prstGeom>
        </p:spPr>
        <p:txBody>
          <a:bodyPr vert="horz" lIns="90000" tIns="46800" rIns="90000" bIns="46800" rtlCol="0">
            <a:noAutofit/>
          </a:bodyPr>
          <a:lstStyle>
            <a:lvl1pPr marL="126365" marR="0" lvl="0" indent="-126365"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99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1pPr>
            <a:lvl2pPr marL="378460" marR="0" lvl="1" indent="-126365"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2pPr>
            <a:lvl3pPr marL="629920" marR="0" lvl="2" indent="-126365"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880"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3pPr>
            <a:lvl4pPr marL="882015" marR="0" lvl="3" indent="-126365"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4pPr>
            <a:lvl5pPr marL="1134110" marR="0" lvl="4" indent="-126365"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775" b="0" i="0" u="none" strike="noStrike" kern="1200" cap="none" spc="150" normalizeH="0" baseline="0" noProof="1" dirty="0">
                <a:solidFill>
                  <a:schemeClr val="tx1">
                    <a:lumMod val="65000"/>
                    <a:lumOff val="35000"/>
                  </a:schemeClr>
                </a:solidFill>
                <a:uFillTx/>
                <a:latin typeface="等线" panose="02010600030101010101" charset="-122"/>
                <a:ea typeface="等线" panose="02010600030101010101" charset="-122"/>
                <a:cs typeface="等线" panose="02010600030101010101" charset="-122"/>
                <a:sym typeface="+mn-ea"/>
              </a:defRPr>
            </a:lvl5pPr>
            <a:lvl6pPr marL="1386205" indent="-126365" algn="l" defTabSz="504190" rtl="0" eaLnBrk="1" latinLnBrk="0" hangingPunct="1">
              <a:lnSpc>
                <a:spcPct val="90000"/>
              </a:lnSpc>
              <a:spcBef>
                <a:spcPct val="55000"/>
              </a:spcBef>
              <a:buFont typeface="Arial" panose="020B0604020202020204" pitchFamily="34" charset="0"/>
              <a:buChar char="•"/>
              <a:defRPr sz="995" kern="1200">
                <a:solidFill>
                  <a:schemeClr val="tx1"/>
                </a:solidFill>
                <a:latin typeface="+mn-lt"/>
                <a:ea typeface="+mn-ea"/>
                <a:cs typeface="+mn-cs"/>
              </a:defRPr>
            </a:lvl6pPr>
            <a:lvl7pPr marL="1637665" indent="-126365" algn="l" defTabSz="504190" rtl="0" eaLnBrk="1" latinLnBrk="0" hangingPunct="1">
              <a:lnSpc>
                <a:spcPct val="90000"/>
              </a:lnSpc>
              <a:spcBef>
                <a:spcPct val="55000"/>
              </a:spcBef>
              <a:buFont typeface="Arial" panose="020B0604020202020204" pitchFamily="34" charset="0"/>
              <a:buChar char="•"/>
              <a:defRPr sz="995" kern="1200">
                <a:solidFill>
                  <a:schemeClr val="tx1"/>
                </a:solidFill>
                <a:latin typeface="+mn-lt"/>
                <a:ea typeface="+mn-ea"/>
                <a:cs typeface="+mn-cs"/>
              </a:defRPr>
            </a:lvl7pPr>
            <a:lvl8pPr marL="1890395" indent="-126365" algn="l" defTabSz="504190" rtl="0" eaLnBrk="1" latinLnBrk="0" hangingPunct="1">
              <a:lnSpc>
                <a:spcPct val="90000"/>
              </a:lnSpc>
              <a:spcBef>
                <a:spcPct val="55000"/>
              </a:spcBef>
              <a:buFont typeface="Arial" panose="020B0604020202020204" pitchFamily="34" charset="0"/>
              <a:buChar char="•"/>
              <a:defRPr sz="995" kern="1200">
                <a:solidFill>
                  <a:schemeClr val="tx1"/>
                </a:solidFill>
                <a:latin typeface="+mn-lt"/>
                <a:ea typeface="+mn-ea"/>
                <a:cs typeface="+mn-cs"/>
              </a:defRPr>
            </a:lvl8pPr>
            <a:lvl9pPr marL="2142490" indent="-126365" algn="l" defTabSz="504190" rtl="0" eaLnBrk="1" latinLnBrk="0" hangingPunct="1">
              <a:lnSpc>
                <a:spcPct val="90000"/>
              </a:lnSpc>
              <a:spcBef>
                <a:spcPct val="55000"/>
              </a:spcBef>
              <a:buFont typeface="Arial" panose="020B0604020202020204" pitchFamily="34" charset="0"/>
              <a:buChar char="•"/>
              <a:defRPr sz="995" kern="1200">
                <a:solidFill>
                  <a:schemeClr val="tx1"/>
                </a:solidFill>
                <a:latin typeface="+mn-lt"/>
                <a:ea typeface="+mn-ea"/>
                <a:cs typeface="+mn-cs"/>
              </a:defRPr>
            </a:lvl9pPr>
          </a:lstStyle>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1. Instruction manual *1</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2.Eye protection glasses *1</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3.USB communication cable *1</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4.Clean the brush *1</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5.Try small wooden boards *3</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6.Try small acrylic plates *3</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7.Determine the focus block *1</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8.Open end wrench  *1</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9.Screw-bag *7  </a:t>
            </a:r>
            <a:r>
              <a:rPr sz="900" spc="0">
                <a:solidFill>
                  <a:srgbClr val="000000"/>
                </a:solidFill>
                <a:latin typeface="Arial" panose="020B0604020202020204" pitchFamily="34" charset="0"/>
                <a:ea typeface="思源黑体 CN Bold" panose="020B0800000000000000" charset="-122"/>
                <a:cs typeface="Arial" panose="020B0604020202020204" pitchFamily="34" charset="0"/>
              </a:rPr>
              <a:t>（</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M5</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25mm*4PCS</a:t>
            </a: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rPr>
              <a:t>、M</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5×8mm*4PCS</a:t>
            </a: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t>、M</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5×15mm*7PCS</a:t>
            </a: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t>、</a:t>
            </a:r>
            <a:b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b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t>                           </a:t>
            </a: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t>M</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5×6mm*4PCS</a:t>
            </a: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t>   M3</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×6mm*8PCS</a:t>
            </a: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t>、 M4</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×12mm*2PCS</a:t>
            </a:r>
            <a:r>
              <a:rPr lang="en-US" altLang="zh-CN" sz="900" spc="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mn-ea"/>
              </a:rPr>
              <a:t>、)       </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10.Dust-free cloth *1</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11.Cable ties *10</a:t>
            </a:r>
            <a:b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br>
            <a:b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b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12.H3 hexagonal L-shaped wrench*1</a:t>
            </a:r>
            <a:b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br>
            <a:b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b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13.H2 </a:t>
            </a: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hexagonal L-shaped wrench*1</a:t>
            </a:r>
            <a:b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br>
            <a:b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b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14.H2.5hexagonal L-shaped wrench*1</a:t>
            </a:r>
            <a:b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br>
            <a:b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b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15.Air-assisted pumps *1 (A710W and G3 models only)</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r>
              <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rPr>
              <a:t>16.Rotary Roller User Manual *1(Only available on A710W+Roller and G3+Roller models)</a:t>
            </a: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91160" y="3564255"/>
            <a:ext cx="3797935" cy="1278255"/>
          </a:xfrm>
          <a:prstGeom prst="rect">
            <a:avLst/>
          </a:prstGeom>
          <a:noFill/>
          <a:ln w="9525">
            <a:noFill/>
          </a:ln>
        </p:spPr>
        <p:txBody>
          <a:bodyPr>
            <a:noAutofit/>
          </a:bodyPr>
          <a:lstStyle/>
          <a:p>
            <a:pPr indent="0"/>
            <a:r>
              <a:rPr lang="en-US" sz="1100" b="1">
                <a:latin typeface="Arial" panose="020B0604020202020204" pitchFamily="34" charset="0"/>
                <a:cs typeface="Arial" panose="020B0604020202020204" pitchFamily="34" charset="0"/>
              </a:rPr>
              <a:t>Address</a:t>
            </a:r>
            <a:r>
              <a:rPr lang="zh-CN" sz="1100" b="1">
                <a:latin typeface="Arial" panose="020B0604020202020204" pitchFamily="34" charset="0"/>
                <a:cs typeface="Arial" panose="020B0604020202020204" pitchFamily="34" charset="0"/>
              </a:rPr>
              <a:t>：</a:t>
            </a:r>
            <a:r>
              <a:rPr lang="en-US" sz="1100" b="0">
                <a:solidFill>
                  <a:srgbClr val="000000"/>
                </a:solidFill>
                <a:latin typeface="Arial" panose="020B0604020202020204" pitchFamily="34" charset="0"/>
                <a:cs typeface="Arial" panose="020B0604020202020204" pitchFamily="34" charset="0"/>
              </a:rPr>
              <a:t>Baoshanqu Shuangchenglu 803long 11hao 1602A-1609shi Shanghai</a:t>
            </a:r>
            <a:endParaRPr lang="en-US" sz="1100" b="1">
              <a:latin typeface="Arial" panose="020B0604020202020204" pitchFamily="34" charset="0"/>
              <a:cs typeface="Arial" panose="020B0604020202020204" pitchFamily="34" charset="0"/>
            </a:endParaRPr>
          </a:p>
          <a:p>
            <a:pPr indent="0"/>
            <a:endParaRPr lang="en-US" sz="1100" b="1">
              <a:latin typeface="Arial" panose="020B0604020202020204" pitchFamily="34" charset="0"/>
              <a:cs typeface="Arial" panose="020B0604020202020204" pitchFamily="34" charset="0"/>
            </a:endParaRPr>
          </a:p>
          <a:p>
            <a:pPr indent="0"/>
            <a:r>
              <a:rPr lang="en-US" sz="1100" b="1">
                <a:latin typeface="Arial" panose="020B0604020202020204" pitchFamily="34" charset="0"/>
                <a:cs typeface="Arial" panose="020B0604020202020204" pitchFamily="34" charset="0"/>
              </a:rPr>
              <a:t>Imported to USA: </a:t>
            </a:r>
            <a:r>
              <a:rPr lang="en-US" sz="1100" b="0">
                <a:latin typeface="Arial" panose="020B0604020202020204" pitchFamily="34" charset="0"/>
                <a:cs typeface="Arial" panose="020B0604020202020204" pitchFamily="34" charset="0"/>
              </a:rPr>
              <a:t>Sanven Technology Ltd., Suite 250, 9166 Anaheim Place, Rancho Cucamonga, CA 91730</a:t>
            </a:r>
            <a:endParaRPr lang="en-US" sz="1100" b="1">
              <a:latin typeface="Arial" panose="020B0604020202020204" pitchFamily="34" charset="0"/>
              <a:cs typeface="Arial" panose="020B0604020202020204" pitchFamily="34" charset="0"/>
            </a:endParaRPr>
          </a:p>
          <a:p>
            <a:pPr indent="0"/>
            <a:r>
              <a:rPr lang="en-US" sz="1100" b="1">
                <a:latin typeface="Arial" panose="020B0604020202020204" pitchFamily="34" charset="0"/>
                <a:cs typeface="Arial" panose="020B0604020202020204" pitchFamily="34" charset="0"/>
              </a:rPr>
              <a:t> </a:t>
            </a:r>
            <a:endParaRPr lang="en-US" altLang="en-US" sz="1100" b="1">
              <a:latin typeface="Arial" panose="020B0604020202020204" pitchFamily="34" charset="0"/>
              <a:cs typeface="Arial" panose="020B0604020202020204" pitchFamily="34" charset="0"/>
            </a:endParaRPr>
          </a:p>
        </p:txBody>
      </p:sp>
      <p:pic>
        <p:nvPicPr>
          <p:cNvPr id="4" name="图片 3"/>
          <p:cNvPicPr/>
          <p:nvPr/>
        </p:nvPicPr>
        <p:blipFill>
          <a:blip r:embed="rId1"/>
          <a:stretch>
            <a:fillRect/>
          </a:stretch>
        </p:blipFill>
        <p:spPr>
          <a:xfrm>
            <a:off x="391160" y="4703445"/>
            <a:ext cx="3961765" cy="1626870"/>
          </a:xfrm>
          <a:prstGeom prst="rect">
            <a:avLst/>
          </a:prstGeom>
          <a:noFill/>
          <a:ln w="9525">
            <a:noFill/>
          </a:ln>
        </p:spPr>
      </p:pic>
      <p:sp>
        <p:nvSpPr>
          <p:cNvPr id="5" name="Part 6：Maintenance instructions and warning"/>
          <p:cNvSpPr txBox="1">
            <a:spLocks noGrp="1"/>
          </p:cNvSpPr>
          <p:nvPr>
            <p:ph type="title"/>
            <p:custDataLst>
              <p:tags r:id="rId2"/>
            </p:custDataLst>
          </p:nvPr>
        </p:nvSpPr>
        <p:spPr>
          <a:xfrm>
            <a:off x="391160" y="297180"/>
            <a:ext cx="4349750" cy="321310"/>
          </a:xfrm>
          <a:prstGeom prst="rect">
            <a:avLst/>
          </a:prstGeom>
          <a:solidFill>
            <a:schemeClr val="bg2">
              <a:lumMod val="85000"/>
            </a:schemeClr>
          </a:solidFill>
        </p:spPr>
        <p:txBody>
          <a:bodyPr>
            <a:normAutofit/>
          </a:bodyPr>
          <a:lstStyle>
            <a:lvl1pPr algn="ctr" defTabSz="685800">
              <a:defRPr sz="1950" spc="225">
                <a:latin typeface="Helvetica Neue"/>
                <a:ea typeface="Helvetica Neue"/>
                <a:cs typeface="Helvetica Neue"/>
                <a:sym typeface="Helvetica Neue"/>
              </a:defRPr>
            </a:lvl1pPr>
          </a:lstStyle>
          <a:p>
            <a:pPr algn="l"/>
            <a:r>
              <a:rPr sz="1200" spc="0">
                <a:solidFill>
                  <a:srgbClr val="000000"/>
                </a:solidFill>
                <a:latin typeface="Arial" panose="020B0604020202020204" pitchFamily="34" charset="0"/>
                <a:ea typeface="思源黑体 CN Bold" panose="020B0800000000000000" charset="-122"/>
                <a:cs typeface="Arial" panose="020B0604020202020204" pitchFamily="34" charset="0"/>
              </a:rPr>
              <a:t>Part </a:t>
            </a:r>
            <a:r>
              <a:rPr lang="en-US" altLang="zh-CN" sz="1200" spc="0">
                <a:solidFill>
                  <a:srgbClr val="000000"/>
                </a:solidFill>
                <a:latin typeface="Arial" panose="020B0604020202020204" pitchFamily="34" charset="0"/>
                <a:ea typeface="思源黑体 CN Bold" panose="020B0800000000000000" charset="-122"/>
                <a:cs typeface="Arial" panose="020B0604020202020204" pitchFamily="34" charset="0"/>
              </a:rPr>
              <a:t>10: </a:t>
            </a:r>
            <a:r>
              <a:rPr sz="1200" spc="0">
                <a:solidFill>
                  <a:srgbClr val="000000"/>
                </a:solidFill>
                <a:latin typeface="Arial" panose="020B0604020202020204" pitchFamily="34" charset="0"/>
                <a:ea typeface="思源黑体 CN Bold" panose="020B0800000000000000" charset="-122"/>
                <a:cs typeface="Arial" panose="020B0604020202020204" pitchFamily="34" charset="0"/>
              </a:rPr>
              <a:t>Precautions for common problems</a:t>
            </a:r>
            <a:endParaRPr sz="1200" spc="0">
              <a:solidFill>
                <a:srgbClr val="000000"/>
              </a:solidFill>
              <a:latin typeface="Arial" panose="020B0604020202020204" pitchFamily="34" charset="0"/>
              <a:ea typeface="思源黑体 CN Bold" panose="020B0800000000000000" charset="-122"/>
              <a:cs typeface="Arial" panose="020B0604020202020204" pitchFamily="34" charset="0"/>
            </a:endParaRPr>
          </a:p>
        </p:txBody>
      </p:sp>
      <p:sp>
        <p:nvSpPr>
          <p:cNvPr id="6" name="文本占位符 5"/>
          <p:cNvSpPr>
            <a:spLocks noGrp="1"/>
          </p:cNvSpPr>
          <p:nvPr>
            <p:ph type="body" idx="1"/>
            <p:custDataLst>
              <p:tags r:id="rId3"/>
            </p:custDataLst>
          </p:nvPr>
        </p:nvSpPr>
        <p:spPr>
          <a:xfrm>
            <a:off x="391160" y="749300"/>
            <a:ext cx="4349750" cy="2813685"/>
          </a:xfrm>
        </p:spPr>
        <p:txBody>
          <a:bodyPr>
            <a:noAutofit/>
          </a:bodyPr>
          <a:lstStyle/>
          <a:p>
            <a:pPr marL="0" algn="l">
              <a:lnSpc>
                <a:spcPct val="100000"/>
              </a:lnSpc>
              <a:buClrTx/>
              <a:buSzTx/>
              <a:buNone/>
              <a:tabLst>
                <a:tab pos="730250" algn="l"/>
              </a:tabLst>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1.</a:t>
            </a: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sym typeface="+mn-ea"/>
              </a:rPr>
              <a:t>Please select the correct COM port for connecting the software and equipment, and the baud rate should be selected: 115200, to ensure that the connection between the computer port and the USB cable is not loose.If you need laser assistance for tuning, please:</a:t>
            </a:r>
            <a:endPar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sym typeface="+mn-ea"/>
            </a:endParaRPr>
          </a:p>
          <a:p>
            <a:pPr marL="0" algn="l">
              <a:lnSpc>
                <a:spcPct val="100000"/>
              </a:lnSpc>
              <a:buClrTx/>
              <a:buSzTx/>
              <a:buNone/>
              <a:tabLst>
                <a:tab pos="730250" algn="l"/>
              </a:tabLst>
            </a:pP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2.Before engraving, please confirm whether each mechanism is loose (synchronous belt, eccentric column of roller, and laser head are loose or shaken)</a:t>
            </a:r>
            <a:b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b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 3.Correctly adjust the focus and confirm that the distance from the end of the laser protective cover to the engraving is </a:t>
            </a: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sym typeface="Times New Roman" panose="02020603050405020304"/>
              </a:rPr>
              <a:t>Fixed-focus film thickness</a:t>
            </a: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a:t>
            </a:r>
            <a:b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b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 4.LaserGRBL/LightBurn software can refer to the parameter table in the corresponding manual for engraving </a:t>
            </a:r>
            <a:r>
              <a:rPr lang="en-US" altLang="zh-CN" sz="1050" kern="100" spc="0">
                <a:solidFill>
                  <a:srgbClr val="000000"/>
                </a:solidFill>
                <a:latin typeface="Arial" panose="020B0604020202020204" pitchFamily="34" charset="0"/>
                <a:ea typeface="思源黑体 CN Bold" panose="020B0800000000000000" charset="-122"/>
                <a:cs typeface="Arial" panose="020B0604020202020204" pitchFamily="34" charset="0"/>
              </a:rPr>
              <a:t>and cutting different materials. The engraving of mirror metal requires manual surface blackening treatment.</a:t>
            </a:r>
            <a:br>
              <a:rPr sz="900" spc="0">
                <a:solidFill>
                  <a:srgbClr val="000000"/>
                </a:solidFill>
                <a:latin typeface="Arial" panose="020B0604020202020204" pitchFamily="34" charset="0"/>
                <a:ea typeface="思源黑体 CN Bold" panose="020B0800000000000000" charset="-122"/>
                <a:cs typeface="Arial" panose="020B0604020202020204" pitchFamily="34" charset="0"/>
              </a:rPr>
            </a:br>
            <a:endParaRPr sz="900" spc="0">
              <a:solidFill>
                <a:srgbClr val="000000"/>
              </a:solidFill>
              <a:latin typeface="Arial" panose="020B0604020202020204" pitchFamily="34" charset="0"/>
              <a:ea typeface="思源黑体 CN Bold" panose="020B0800000000000000" charset="-122"/>
              <a:cs typeface="Arial" panose="020B0604020202020204" pitchFamily="34" charset="0"/>
            </a:endParaRPr>
          </a:p>
          <a:p>
            <a:pPr marL="0" algn="l">
              <a:lnSpc>
                <a:spcPct val="100000"/>
              </a:lnSpc>
              <a:buClrTx/>
              <a:buSzTx/>
              <a:buNone/>
              <a:tabLst>
                <a:tab pos="730250" algn="l"/>
              </a:tabLst>
            </a:pPr>
            <a:br>
              <a:rPr sz="900" spc="0">
                <a:solidFill>
                  <a:srgbClr val="000000"/>
                </a:solidFill>
                <a:latin typeface="Arial" panose="020B0604020202020204" pitchFamily="34" charset="0"/>
                <a:ea typeface="思源黑体 CN Bold" panose="020B0800000000000000" charset="-122"/>
                <a:cs typeface="Arial" panose="020B0604020202020204" pitchFamily="34" charset="0"/>
              </a:rPr>
            </a:br>
            <a:endParaRPr lang="en-US" altLang="zh-CN" sz="900" spc="0">
              <a:solidFill>
                <a:srgbClr val="000000"/>
              </a:solidFill>
              <a:latin typeface="Arial" panose="020B0604020202020204" pitchFamily="34" charset="0"/>
              <a:ea typeface="思源黑体 CN Bold" panose="020B0800000000000000" charset="-122"/>
              <a:cs typeface="Arial" panose="020B0604020202020204" pitchFamily="34" charset="0"/>
            </a:endParaRPr>
          </a:p>
        </p:txBody>
      </p:sp>
      <p:sp>
        <p:nvSpPr>
          <p:cNvPr id="7" name="文本框 6"/>
          <p:cNvSpPr txBox="1"/>
          <p:nvPr/>
        </p:nvSpPr>
        <p:spPr>
          <a:xfrm>
            <a:off x="391160" y="6330315"/>
            <a:ext cx="2514600" cy="260350"/>
          </a:xfrm>
          <a:prstGeom prst="rect">
            <a:avLst/>
          </a:prstGeom>
          <a:noFill/>
        </p:spPr>
        <p:txBody>
          <a:bodyPr wrap="square" rtlCol="0" anchor="t">
            <a:spAutoFit/>
          </a:bodyPr>
          <a:lstStyle/>
          <a:p>
            <a:r>
              <a:rPr lang="en-US" altLang="zh-CN" sz="1100" b="1">
                <a:solidFill>
                  <a:srgbClr val="000000"/>
                </a:solidFill>
                <a:latin typeface="Arial" panose="020B0604020202020204" pitchFamily="34" charset="0"/>
                <a:ea typeface="思源黑体 CN Bold" panose="020B0800000000000000" charset="-122"/>
                <a:cs typeface="Arial" panose="020B0604020202020204" pitchFamily="34" charset="0"/>
                <a:sym typeface="+mn-ea"/>
              </a:rPr>
              <a:t>MADE IN CHINA</a:t>
            </a:r>
            <a:endParaRPr lang="en-US" altLang="zh-CN" sz="1100" b="1">
              <a:solidFill>
                <a:srgbClr val="000000"/>
              </a:solidFill>
              <a:latin typeface="Arial" panose="020B0604020202020204" pitchFamily="34" charset="0"/>
              <a:ea typeface="思源黑体 CN Bold" panose="020B0800000000000000" charset="-122"/>
              <a:cs typeface="Arial" panose="020B0604020202020204" pitchFamily="34" charset="0"/>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377825" y="5580380"/>
            <a:ext cx="2142490" cy="640080"/>
          </a:xfrm>
          <a:prstGeom prst="rect">
            <a:avLst/>
          </a:prstGeom>
          <a:noFill/>
          <a:ln w="9525">
            <a:noFill/>
          </a:ln>
        </p:spPr>
      </p:pic>
      <p:sp>
        <p:nvSpPr>
          <p:cNvPr id="101" name="文本框 100"/>
          <p:cNvSpPr txBox="1"/>
          <p:nvPr/>
        </p:nvSpPr>
        <p:spPr>
          <a:xfrm>
            <a:off x="377825" y="6363970"/>
            <a:ext cx="3289935" cy="398780"/>
          </a:xfrm>
          <a:prstGeom prst="rect">
            <a:avLst/>
          </a:prstGeom>
          <a:noFill/>
          <a:ln w="9525">
            <a:noFill/>
          </a:ln>
        </p:spPr>
        <p:txBody>
          <a:bodyPr wrap="square">
            <a:spAutoFit/>
          </a:bodyPr>
          <a:lstStyle/>
          <a:p>
            <a:pPr indent="0" algn="l"/>
            <a:r>
              <a:rPr lang="en-US" sz="1000" b="1">
                <a:solidFill>
                  <a:schemeClr val="tx1"/>
                </a:solidFill>
                <a:latin typeface="Arial" panose="020B0604020202020204" pitchFamily="34" charset="0"/>
                <a:ea typeface="思源黑体 CN Bold" panose="020B0800000000000000" charset="-122"/>
              </a:rPr>
              <a:t>Technical</a:t>
            </a:r>
            <a:r>
              <a:rPr lang="en-US" sz="1000" b="1">
                <a:solidFill>
                  <a:schemeClr val="tx1"/>
                </a:solidFill>
                <a:latin typeface="Arial" panose="020B0604020202020204" pitchFamily="34" charset="0"/>
                <a:ea typeface="思源黑体 CN Bold" panose="020B0800000000000000" charset="-122"/>
                <a:cs typeface="Arial" panose="020B0604020202020204" pitchFamily="34" charset="0"/>
              </a:rPr>
              <a:t> </a:t>
            </a:r>
            <a:r>
              <a:rPr lang="en-US" sz="1000" b="1">
                <a:solidFill>
                  <a:schemeClr val="tx1"/>
                </a:solidFill>
                <a:latin typeface="Arial" panose="020B0604020202020204" pitchFamily="34" charset="0"/>
                <a:ea typeface="思源黑体 CN Bold" panose="020B0800000000000000" charset="-122"/>
              </a:rPr>
              <a:t>Support and E-Warranty Certificate </a:t>
            </a:r>
            <a:endParaRPr lang="en-US" sz="1000" b="1" u="sng">
              <a:solidFill>
                <a:schemeClr val="tx1"/>
              </a:solidFill>
              <a:latin typeface="Arial" panose="020B0604020202020204" pitchFamily="34" charset="0"/>
              <a:ea typeface="思源黑体 CN Bold" panose="020B0800000000000000" charset="-122"/>
            </a:endParaRPr>
          </a:p>
          <a:p>
            <a:pPr indent="0" algn="l"/>
            <a:r>
              <a:rPr lang="en-US" sz="1000" b="1" u="sng">
                <a:solidFill>
                  <a:schemeClr val="tx1"/>
                </a:solidFill>
                <a:latin typeface="Arial" panose="020B0604020202020204" pitchFamily="34" charset="0"/>
                <a:ea typeface="思源黑体 CN Bold" panose="020B0800000000000000" charset="-122"/>
                <a:hlinkClick r:id="rId2"/>
              </a:rPr>
              <a:t>www.vevor.com/support</a:t>
            </a:r>
            <a:endParaRPr lang="en-US" altLang="en-US" sz="1000" b="1" u="sng">
              <a:solidFill>
                <a:schemeClr val="tx1"/>
              </a:solidFill>
              <a:latin typeface="Arial" panose="020B0604020202020204" pitchFamily="34" charset="0"/>
              <a:ea typeface="思源黑体 CN Bold" panose="020B0800000000000000" charset="-122"/>
              <a:hlinkClick r:id="rId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Before Using the laser engraving, please read this safety guide carefully, it mentions situations that require special attention and includes warnings of unsafe practices that can cause damage to your property or even endanger your personal safety.…"/>
          <p:cNvSpPr txBox="1">
            <a:spLocks noGrp="1"/>
          </p:cNvSpPr>
          <p:nvPr>
            <p:ph type="body" idx="1"/>
          </p:nvPr>
        </p:nvSpPr>
        <p:spPr>
          <a:xfrm>
            <a:off x="253365" y="867410"/>
            <a:ext cx="4536440" cy="5457190"/>
          </a:xfrm>
          <a:prstGeom prst="rect">
            <a:avLst/>
          </a:prstGeom>
        </p:spPr>
        <p:txBody>
          <a:bodyPr lIns="33882" tIns="33882" rIns="33882" bIns="33882">
            <a:noAutofit/>
          </a:bodyPr>
          <a:lstStyle/>
          <a:p>
            <a:pPr marL="0" indent="0" defTabSz="122555">
              <a:lnSpc>
                <a:spcPct val="140000"/>
              </a:lnSpc>
              <a:spcBef>
                <a:spcPts val="0"/>
              </a:spcBef>
              <a:buSzTx/>
              <a:buFontTx/>
              <a:buNone/>
              <a:defRPr sz="735" b="1" spc="0">
                <a:solidFill>
                  <a:srgbClr val="000000"/>
                </a:solidFill>
                <a:latin typeface="Helvetica Neue"/>
                <a:ea typeface="Helvetica Neue"/>
                <a:cs typeface="Helvetica Neue"/>
                <a:sym typeface="Helvetica Neue"/>
              </a:defRPr>
            </a:pPr>
            <a:r>
              <a:rPr sz="1000">
                <a:solidFill>
                  <a:schemeClr val="tx1"/>
                </a:solidFill>
                <a:latin typeface="Arial" panose="020B0604020202020204" pitchFamily="34" charset="0"/>
                <a:ea typeface="思源黑体 CN Bold" panose="020B0800000000000000" charset="-122"/>
                <a:cs typeface="+mn-lt"/>
                <a:sym typeface="+mn-ea"/>
              </a:rPr>
              <a:t>Before using the laser engraving machine, please read this safety guide carefully. It contains information about situations that require special attention, as well as warnings of unsafe practices that can cause damage to your property or even endanger your personal safety.</a:t>
            </a:r>
            <a:br>
              <a:rPr sz="1000">
                <a:latin typeface="Arial" panose="020B0604020202020204" pitchFamily="34" charset="0"/>
                <a:ea typeface="思源黑体 CN Bold" panose="020B0800000000000000" charset="-122"/>
                <a:cs typeface="+mn-lt"/>
              </a:rPr>
            </a:br>
            <a:r>
              <a:rPr sz="1000">
                <a:solidFill>
                  <a:schemeClr val="tx1"/>
                </a:solidFill>
                <a:latin typeface="Arial" panose="020B0604020202020204" pitchFamily="34" charset="0"/>
                <a:ea typeface="思源黑体 CN Bold" panose="020B0800000000000000" charset="-122"/>
                <a:cs typeface="+mn-lt"/>
              </a:rPr>
              <a:t>1</a:t>
            </a:r>
            <a:r>
              <a:rPr sz="1000" b="0">
                <a:solidFill>
                  <a:schemeClr val="tx1"/>
                </a:solidFill>
                <a:latin typeface="Arial" panose="020B0604020202020204" pitchFamily="34" charset="0"/>
                <a:ea typeface="思源黑体 CN Bold" panose="020B0800000000000000" charset="-122"/>
                <a:cs typeface="+mn-lt"/>
              </a:rPr>
              <a:t>. The</a:t>
            </a:r>
            <a:r>
              <a:rPr sz="1000" b="0">
                <a:solidFill>
                  <a:schemeClr val="tx1"/>
                </a:solidFill>
                <a:latin typeface="Arial" panose="020B0604020202020204" pitchFamily="34" charset="0"/>
                <a:ea typeface="思源黑体 CN Bold" panose="020B0800000000000000" charset="-122"/>
                <a:cs typeface="+mn-lt"/>
                <a:sym typeface="Helvetica Neue"/>
              </a:rPr>
              <a:t> product belongs to Class 4  laser products, the laser system itself must meet the requirements of IEC 60825-1 latest version, otherw</a:t>
            </a:r>
            <a:r>
              <a:rPr sz="1000" b="0">
                <a:solidFill>
                  <a:schemeClr val="tx1"/>
                </a:solidFill>
                <a:latin typeface="Arial" panose="020B0604020202020204" pitchFamily="34" charset="0"/>
                <a:ea typeface="思源黑体 CN Bold" panose="020B0800000000000000" charset="-122"/>
                <a:cs typeface="+mn-lt"/>
              </a:rPr>
              <a:t>ise the product is prohibited from being used.</a:t>
            </a:r>
            <a:br>
              <a:rPr sz="1000" b="0">
                <a:solidFill>
                  <a:schemeClr val="tx1"/>
                </a:solidFill>
                <a:latin typeface="Arial" panose="020B0604020202020204" pitchFamily="34" charset="0"/>
                <a:ea typeface="思源黑体 CN Bold" panose="020B0800000000000000" charset="-122"/>
                <a:cs typeface="+mn-lt"/>
              </a:rPr>
            </a:br>
            <a:r>
              <a:rPr lang="en-US" altLang="zh-CN" sz="1000">
                <a:solidFill>
                  <a:schemeClr val="tx1"/>
                </a:solidFill>
                <a:latin typeface="Arial" panose="020B0604020202020204" pitchFamily="34" charset="0"/>
                <a:ea typeface="思源黑体 CN Bold" panose="020B0800000000000000" charset="-122"/>
                <a:cs typeface="+mn-lt"/>
              </a:rPr>
              <a:t>2</a:t>
            </a:r>
            <a:r>
              <a:rPr sz="1000" b="0">
                <a:solidFill>
                  <a:schemeClr val="tx1"/>
                </a:solidFill>
                <a:latin typeface="Arial" panose="020B0604020202020204" pitchFamily="34" charset="0"/>
                <a:ea typeface="思源黑体 CN Bold" panose="020B0800000000000000" charset="-122"/>
                <a:cs typeface="+mn-lt"/>
              </a:rPr>
              <a:t>. If a protective housing is equipped with an access panel </a:t>
            </a:r>
            <a:r>
              <a:rPr lang="en-US" altLang="zh-CN" sz="1000" b="0">
                <a:solidFill>
                  <a:schemeClr val="tx1"/>
                </a:solidFill>
                <a:latin typeface="Arial" panose="020B0604020202020204" pitchFamily="34" charset="0"/>
                <a:ea typeface="思源黑体 CN Bold" panose="020B0800000000000000" charset="-122"/>
                <a:cs typeface="+mn-lt"/>
              </a:rPr>
              <a:t>that</a:t>
            </a:r>
            <a:r>
              <a:rPr sz="1000" b="0">
                <a:solidFill>
                  <a:schemeClr val="tx1"/>
                </a:solidFill>
                <a:latin typeface="Arial" panose="020B0604020202020204" pitchFamily="34" charset="0"/>
                <a:ea typeface="思源黑体 CN Bold" panose="020B0800000000000000" charset="-122"/>
                <a:cs typeface="+mn-lt"/>
              </a:rPr>
              <a:t> provides "walk-in" access then: </a:t>
            </a:r>
            <a:br>
              <a:rPr sz="1000" b="0">
                <a:solidFill>
                  <a:schemeClr val="tx1"/>
                </a:solidFill>
                <a:latin typeface="Arial" panose="020B0604020202020204" pitchFamily="34" charset="0"/>
                <a:ea typeface="思源黑体 CN Bold" panose="020B0800000000000000" charset="-122"/>
                <a:cs typeface="+mn-lt"/>
              </a:rPr>
            </a:br>
            <a:r>
              <a:rPr sz="1000" b="0">
                <a:solidFill>
                  <a:schemeClr val="tx1"/>
                </a:solidFill>
                <a:latin typeface="Arial" panose="020B0604020202020204" pitchFamily="34" charset="0"/>
                <a:ea typeface="思源黑体 CN Bold" panose="020B0800000000000000" charset="-122"/>
                <a:cs typeface="+mn-lt"/>
              </a:rPr>
              <a:t>a)</a:t>
            </a:r>
            <a:r>
              <a:rPr lang="en-US" altLang="zh-CN" sz="1000" b="0">
                <a:solidFill>
                  <a:schemeClr val="tx1"/>
                </a:solidFill>
                <a:latin typeface="Arial" panose="020B0604020202020204" pitchFamily="34" charset="0"/>
                <a:ea typeface="思源黑体 CN Bold" panose="020B0800000000000000" charset="-122"/>
                <a:cs typeface="+mn-lt"/>
                <a:sym typeface="+mn-ea"/>
              </a:rPr>
              <a:t>M</a:t>
            </a:r>
            <a:r>
              <a:rPr sz="1000" b="0">
                <a:solidFill>
                  <a:schemeClr val="tx1"/>
                </a:solidFill>
                <a:latin typeface="Arial" panose="020B0604020202020204" pitchFamily="34" charset="0"/>
                <a:ea typeface="思源黑体 CN Bold" panose="020B0800000000000000" charset="-122"/>
                <a:cs typeface="+mn-lt"/>
                <a:sym typeface="+mn-ea"/>
              </a:rPr>
              <a:t>eans</a:t>
            </a:r>
            <a:r>
              <a:rPr sz="1000" b="0">
                <a:solidFill>
                  <a:schemeClr val="tx1"/>
                </a:solidFill>
                <a:latin typeface="Arial" panose="020B0604020202020204" pitchFamily="34" charset="0"/>
                <a:ea typeface="思源黑体 CN Bold" panose="020B0800000000000000" charset="-122"/>
                <a:cs typeface="+mn-lt"/>
              </a:rPr>
              <a:t> shall be provided so that any person inside the protective housing can prevent activation of a laser hazard that is equivalent to Class 3B or Class 4. </a:t>
            </a:r>
            <a:br>
              <a:rPr sz="1000" b="0">
                <a:solidFill>
                  <a:schemeClr val="tx1"/>
                </a:solidFill>
                <a:latin typeface="Arial" panose="020B0604020202020204" pitchFamily="34" charset="0"/>
                <a:ea typeface="思源黑体 CN Bold" panose="020B0800000000000000" charset="-122"/>
                <a:cs typeface="+mn-lt"/>
              </a:rPr>
            </a:br>
            <a:r>
              <a:rPr sz="1000" b="0">
                <a:solidFill>
                  <a:schemeClr val="tx1"/>
                </a:solidFill>
                <a:latin typeface="Arial" panose="020B0604020202020204" pitchFamily="34" charset="0"/>
                <a:ea typeface="思源黑体 CN Bold" panose="020B0800000000000000" charset="-122"/>
                <a:cs typeface="+mn-lt"/>
              </a:rPr>
              <a:t>b）There is a warning device</a:t>
            </a:r>
            <a:r>
              <a:rPr lang="en-US" altLang="zh-CN" sz="1000" b="0">
                <a:solidFill>
                  <a:schemeClr val="tx1"/>
                </a:solidFill>
                <a:latin typeface="Arial" panose="020B0604020202020204" pitchFamily="34" charset="0"/>
                <a:ea typeface="思源黑体 CN Bold" panose="020B0800000000000000" charset="-122"/>
                <a:cs typeface="+mn-lt"/>
              </a:rPr>
              <a:t> so as to provide adequate warning of emission of laser radiation equivalent to Class 3R in the wavelength range below 400 nm and above 700 nm, or of laser radiation equivalent to Class 3B or Class 4 to any person who might be within the protective housing. </a:t>
            </a:r>
            <a:br>
              <a:rPr lang="en-US" altLang="zh-CN" sz="1000" b="0">
                <a:solidFill>
                  <a:schemeClr val="tx1"/>
                </a:solidFill>
                <a:latin typeface="Arial" panose="020B0604020202020204" pitchFamily="34" charset="0"/>
                <a:ea typeface="思源黑体 CN Bold" panose="020B0800000000000000" charset="-122"/>
                <a:cs typeface="+mn-lt"/>
              </a:rPr>
            </a:br>
            <a:r>
              <a:rPr lang="en-US" altLang="zh-CN" sz="1000" b="0">
                <a:solidFill>
                  <a:schemeClr val="tx1"/>
                </a:solidFill>
                <a:latin typeface="Arial" panose="020B0604020202020204" pitchFamily="34" charset="0"/>
                <a:ea typeface="思源黑体 CN Bold" panose="020B0800000000000000" charset="-122"/>
                <a:cs typeface="+mn-lt"/>
              </a:rPr>
              <a:t>c) Where “walk-in” access during operation is intended or reasonably foreseeable, emission of laser radiation that is equivalent to Class 3B or Class 4 while someone is present inside the protective housing of a Class 1, Class 2, or Class 3R product shall be prevented by engineering means. </a:t>
            </a:r>
            <a:br>
              <a:rPr lang="en-US" altLang="zh-CN" sz="1000" b="0">
                <a:latin typeface="Arial" panose="020B0604020202020204" pitchFamily="34" charset="0"/>
                <a:ea typeface="思源黑体 CN Bold" panose="020B0800000000000000" charset="-122"/>
                <a:cs typeface="+mn-lt"/>
              </a:rPr>
            </a:br>
            <a:endParaRPr lang="en-US" altLang="zh-CN" sz="1000" b="0">
              <a:latin typeface="Arial" panose="020B0604020202020204" pitchFamily="34" charset="0"/>
              <a:ea typeface="思源黑体 CN Bold" panose="020B0800000000000000" charset="-122"/>
              <a:cs typeface="+mn-lt"/>
            </a:endParaRPr>
          </a:p>
          <a:p>
            <a:pPr marL="0" indent="0" defTabSz="122555">
              <a:lnSpc>
                <a:spcPct val="140000"/>
              </a:lnSpc>
              <a:spcBef>
                <a:spcPts val="0"/>
              </a:spcBef>
              <a:buSzTx/>
              <a:buFontTx/>
              <a:buNone/>
              <a:defRPr sz="735" b="1" spc="0">
                <a:solidFill>
                  <a:srgbClr val="000000"/>
                </a:solidFill>
                <a:latin typeface="Helvetica Neue"/>
                <a:ea typeface="Helvetica Neue"/>
                <a:cs typeface="Helvetica Neue"/>
                <a:sym typeface="Helvetica Neue"/>
              </a:defRPr>
            </a:pPr>
            <a:r>
              <a:rPr lang="en-US" altLang="zh-CN" sz="1000">
                <a:latin typeface="Arial" panose="020B0604020202020204" pitchFamily="34" charset="0"/>
                <a:ea typeface="思源黑体 CN Bold" panose="020B0800000000000000" charset="-122"/>
                <a:cs typeface="+mn-lt"/>
              </a:rPr>
              <a:t>Note:Methods to prevent human from radiation when persons are inside the protective housing can include pressure sensitive floor mats, infrared detectors, etc. </a:t>
            </a:r>
            <a:endParaRPr lang="en-US" altLang="zh-CN" sz="1000">
              <a:latin typeface="Arial" panose="020B0604020202020204" pitchFamily="34" charset="0"/>
              <a:ea typeface="思源黑体 CN Bold" panose="020B0800000000000000" charset="-122"/>
            </a:endParaRPr>
          </a:p>
        </p:txBody>
      </p:sp>
      <p:sp>
        <p:nvSpPr>
          <p:cNvPr id="2" name="Part 1： Security statement and warning"/>
          <p:cNvSpPr txBox="1"/>
          <p:nvPr/>
        </p:nvSpPr>
        <p:spPr>
          <a:xfrm>
            <a:off x="255400" y="321365"/>
            <a:ext cx="4534743" cy="345719"/>
          </a:xfrm>
          <a:prstGeom prst="rect">
            <a:avLst/>
          </a:prstGeom>
          <a:solidFill>
            <a:schemeClr val="bg2">
              <a:lumMod val="85000"/>
            </a:schemeClr>
          </a:solidFill>
        </p:spPr>
        <p:txBody>
          <a:bodyPr vert="horz" lIns="60002" tIns="31201" rIns="60002" bIns="31201" rtlCol="0" anchor="ctr" anchorCtr="0">
            <a:normAutofit/>
          </a:bodyPr>
          <a:lstStyle>
            <a:lvl1pPr marR="438785" algn="ctr" defTabSz="255905">
              <a:lnSpc>
                <a:spcPct val="120000"/>
              </a:lnSpc>
              <a:defRPr sz="2495" spc="0">
                <a:solidFill>
                  <a:srgbClr val="000000"/>
                </a:solidFill>
                <a:latin typeface="+mn-lt"/>
                <a:ea typeface="+mn-ea"/>
                <a:cs typeface="+mn-cs"/>
                <a:sym typeface="Helvetica" panose="020B0604020202020204"/>
              </a:defRPr>
            </a:lvl1pPr>
          </a:lstStyle>
          <a:p>
            <a:pPr algn="l"/>
            <a:r>
              <a:rPr sz="1400" b="1">
                <a:effectLst/>
                <a:latin typeface="Arial" panose="020B0604020202020204" pitchFamily="34" charset="0"/>
                <a:ea typeface="思源黑体 CN Bold" panose="020B0800000000000000" charset="-122"/>
                <a:cs typeface="Calibri" panose="020F0502020204030204" charset="0"/>
              </a:rPr>
              <a:t>Part 1</a:t>
            </a:r>
            <a:r>
              <a:rPr lang="en-US" sz="1400" b="1">
                <a:effectLst/>
                <a:latin typeface="Arial" panose="020B0604020202020204" pitchFamily="34" charset="0"/>
                <a:ea typeface="思源黑体 CN Bold" panose="020B0800000000000000" charset="-122"/>
                <a:cs typeface="Calibri" panose="020F0502020204030204" charset="0"/>
              </a:rPr>
              <a:t>: </a:t>
            </a:r>
            <a:r>
              <a:rPr sz="1400" b="1">
                <a:effectLst/>
                <a:latin typeface="Arial" panose="020B0604020202020204" pitchFamily="34" charset="0"/>
                <a:ea typeface="思源黑体 CN Bold" panose="020B0800000000000000" charset="-122"/>
                <a:cs typeface="Calibri" panose="020F0502020204030204" charset="0"/>
              </a:rPr>
              <a:t>Se</a:t>
            </a:r>
            <a:r>
              <a:rPr lang="en-US" sz="1400" b="1">
                <a:effectLst/>
                <a:latin typeface="Arial" panose="020B0604020202020204" pitchFamily="34" charset="0"/>
                <a:ea typeface="思源黑体 CN Bold" panose="020B0800000000000000" charset="-122"/>
                <a:cs typeface="Calibri" panose="020F0502020204030204" charset="0"/>
              </a:rPr>
              <a:t>c</a:t>
            </a:r>
            <a:r>
              <a:rPr sz="1400" b="1">
                <a:effectLst/>
                <a:latin typeface="Arial" panose="020B0604020202020204" pitchFamily="34" charset="0"/>
                <a:ea typeface="思源黑体 CN Bold" panose="020B0800000000000000" charset="-122"/>
                <a:cs typeface="Calibri" panose="020F0502020204030204" charset="0"/>
              </a:rPr>
              <a:t>urity Statment Before Installation</a:t>
            </a:r>
            <a:endParaRPr sz="1400" b="1">
              <a:effectLst/>
              <a:latin typeface="Arial" panose="020B0604020202020204" pitchFamily="34" charset="0"/>
              <a:ea typeface="思源黑体 CN Bold" panose="020B0800000000000000" charset="-122"/>
              <a:cs typeface="Calibri" panose="020F0502020204030204"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Before Using the laser engraving, please read this safety guide carefully, it mentions situations that require special attention and includes warnings of unsafe practices that can cause damage to your property or even endanger your personal safety.…"/>
          <p:cNvSpPr txBox="1">
            <a:spLocks noGrp="1"/>
          </p:cNvSpPr>
          <p:nvPr>
            <p:ph type="body" idx="1"/>
          </p:nvPr>
        </p:nvSpPr>
        <p:spPr>
          <a:xfrm>
            <a:off x="252095" y="401955"/>
            <a:ext cx="4536440" cy="6623685"/>
          </a:xfrm>
          <a:prstGeom prst="rect">
            <a:avLst/>
          </a:prstGeom>
        </p:spPr>
        <p:txBody>
          <a:bodyPr lIns="33882" tIns="33882" rIns="33882" bIns="33882">
            <a:noAutofit/>
          </a:bodyPr>
          <a:lstStyle/>
          <a:p>
            <a:pPr marL="0" indent="0" defTabSz="122555">
              <a:lnSpc>
                <a:spcPct val="200000"/>
              </a:lnSpc>
              <a:spcBef>
                <a:spcPts val="0"/>
              </a:spcBef>
              <a:buSzTx/>
              <a:buFontTx/>
              <a:buNone/>
              <a:defRPr sz="735" b="1" spc="0">
                <a:solidFill>
                  <a:srgbClr val="000000"/>
                </a:solidFill>
                <a:latin typeface="Helvetica Neue"/>
                <a:ea typeface="Helvetica Neue"/>
                <a:cs typeface="Helvetica Neue"/>
                <a:sym typeface="Helvetica Neue"/>
              </a:defRPr>
            </a:pPr>
            <a:r>
              <a:rPr lang="en-US" altLang="zh-CN" sz="1000">
                <a:solidFill>
                  <a:schemeClr val="tx1"/>
                </a:solidFill>
                <a:latin typeface="Arial" panose="020B0604020202020204" pitchFamily="34" charset="0"/>
                <a:ea typeface="思源黑体 CN Bold" panose="020B0800000000000000" charset="-122"/>
                <a:cs typeface="+mn-lt"/>
              </a:rPr>
              <a:t>3</a:t>
            </a:r>
            <a:r>
              <a:rPr lang="en-US" altLang="zh-CN" sz="1000" b="0">
                <a:solidFill>
                  <a:schemeClr val="tx1"/>
                </a:solidFill>
                <a:latin typeface="Arial" panose="020B0604020202020204" pitchFamily="34" charset="0"/>
                <a:ea typeface="思源黑体 CN Bold" panose="020B0800000000000000" charset="-122"/>
                <a:cs typeface="+mn-lt"/>
              </a:rPr>
              <a:t>. </a:t>
            </a:r>
            <a:r>
              <a:rPr lang="en-US" altLang="zh-CN" sz="1000" b="0">
                <a:solidFill>
                  <a:schemeClr val="tx1"/>
                </a:solidFill>
                <a:latin typeface="Arial" panose="020B0604020202020204" pitchFamily="34" charset="0"/>
                <a:ea typeface="思源黑体 CN Bold" panose="020B0800000000000000" charset="-122"/>
                <a:cs typeface="+mn-lt"/>
                <a:sym typeface="+mn-ea"/>
              </a:rPr>
              <a:t>The laser itself has a protective cover, the protective cover is fastened by screws or magnets. When the laser is installed on the laser engraver, the protective cover should be checked to be reliably locked, and can not be removed in the energized state</a:t>
            </a:r>
            <a:r>
              <a:rPr lang="en-US" altLang="zh-CN" sz="1000" b="0">
                <a:solidFill>
                  <a:schemeClr val="tx1"/>
                </a:solidFill>
                <a:latin typeface="Arial" panose="020B0604020202020204" pitchFamily="34" charset="0"/>
                <a:ea typeface="思源黑体 CN Bold" panose="020B0800000000000000" charset="-122"/>
                <a:cs typeface="+mn-lt"/>
              </a:rPr>
              <a:t>.</a:t>
            </a:r>
            <a:br>
              <a:rPr lang="en-US" altLang="zh-CN" sz="1000" b="0">
                <a:solidFill>
                  <a:schemeClr val="tx1"/>
                </a:solidFill>
                <a:latin typeface="Arial" panose="020B0604020202020204" pitchFamily="34" charset="0"/>
                <a:ea typeface="思源黑体 CN Bold" panose="020B0800000000000000" charset="-122"/>
                <a:cs typeface="+mn-lt"/>
              </a:rPr>
            </a:br>
            <a:r>
              <a:rPr lang="en-US" altLang="zh-CN" sz="1000">
                <a:solidFill>
                  <a:schemeClr val="tx1"/>
                </a:solidFill>
                <a:latin typeface="Arial" panose="020B0604020202020204" pitchFamily="34" charset="0"/>
                <a:ea typeface="思源黑体 CN Bold" panose="020B0800000000000000" charset="-122"/>
                <a:cs typeface="+mn-lt"/>
              </a:rPr>
              <a:t>4</a:t>
            </a:r>
            <a:r>
              <a:rPr lang="en-US" altLang="zh-CN" sz="1000" b="0">
                <a:solidFill>
                  <a:schemeClr val="tx1"/>
                </a:solidFill>
                <a:latin typeface="Arial" panose="020B0604020202020204" pitchFamily="34" charset="0"/>
                <a:ea typeface="思源黑体 CN Bold" panose="020B0800000000000000" charset="-122"/>
                <a:cs typeface="+mn-lt"/>
              </a:rPr>
              <a:t>. The laser engraver has an emergency stop button, which can immediately stop the output of the laser when pressed under unexpected circumstances.</a:t>
            </a:r>
            <a:br>
              <a:rPr lang="en-US" altLang="zh-CN" sz="1000" b="0">
                <a:solidFill>
                  <a:schemeClr val="tx1"/>
                </a:solidFill>
                <a:latin typeface="Arial" panose="020B0604020202020204" pitchFamily="34" charset="0"/>
                <a:ea typeface="思源黑体 CN Bold" panose="020B0800000000000000" charset="-122"/>
                <a:cs typeface="+mn-lt"/>
              </a:rPr>
            </a:br>
            <a:r>
              <a:rPr lang="en-US" altLang="zh-CN" sz="1000">
                <a:solidFill>
                  <a:schemeClr val="tx1"/>
                </a:solidFill>
                <a:latin typeface="Arial" panose="020B0604020202020204" pitchFamily="34" charset="0"/>
                <a:ea typeface="思源黑体 CN Bold" panose="020B0800000000000000" charset="-122"/>
                <a:cs typeface="+mn-lt"/>
              </a:rPr>
              <a:t>5</a:t>
            </a:r>
            <a:r>
              <a:rPr lang="en-US" altLang="zh-CN" sz="1000" b="0">
                <a:solidFill>
                  <a:schemeClr val="tx1"/>
                </a:solidFill>
                <a:latin typeface="Arial" panose="020B0604020202020204" pitchFamily="34" charset="0"/>
                <a:ea typeface="思源黑体 CN Bold" panose="020B0800000000000000" charset="-122"/>
                <a:cs typeface="+mn-lt"/>
              </a:rPr>
              <a:t>. The laser engraver  </a:t>
            </a:r>
            <a:r>
              <a:rPr lang="en-US" altLang="zh-CN" sz="1000" b="0">
                <a:solidFill>
                  <a:schemeClr val="tx1"/>
                </a:solidFill>
                <a:latin typeface="Arial" panose="020B0604020202020204" pitchFamily="34" charset="0"/>
                <a:ea typeface="思源黑体 CN Bold" panose="020B0800000000000000" charset="-122"/>
                <a:cs typeface="+mn-lt"/>
              </a:rPr>
              <a:t>has a reset button, which can resume work under the condition of confirming safety after lifting the interlock or emergency stop.</a:t>
            </a:r>
            <a:endParaRPr lang="en-US" altLang="zh-CN" sz="1000" b="0">
              <a:solidFill>
                <a:schemeClr val="tx1"/>
              </a:solidFill>
              <a:latin typeface="Arial" panose="020B0604020202020204" pitchFamily="34" charset="0"/>
              <a:ea typeface="思源黑体 CN Bold" panose="020B0800000000000000" charset="-122"/>
              <a:cs typeface="+mn-lt"/>
            </a:endParaRPr>
          </a:p>
          <a:p>
            <a:pPr marL="0" indent="0" defTabSz="122555">
              <a:lnSpc>
                <a:spcPct val="200000"/>
              </a:lnSpc>
              <a:spcBef>
                <a:spcPts val="0"/>
              </a:spcBef>
              <a:buSzTx/>
              <a:buFontTx/>
              <a:buNone/>
              <a:defRPr sz="735" b="1" spc="0">
                <a:solidFill>
                  <a:srgbClr val="000000"/>
                </a:solidFill>
                <a:latin typeface="Helvetica Neue"/>
                <a:ea typeface="Helvetica Neue"/>
                <a:cs typeface="Helvetica Neue"/>
                <a:sym typeface="Helvetica Neue"/>
              </a:defRPr>
            </a:pPr>
            <a:r>
              <a:rPr lang="en-US" altLang="zh-CN" sz="1000">
                <a:solidFill>
                  <a:schemeClr val="tx1"/>
                </a:solidFill>
                <a:latin typeface="Arial" panose="020B0604020202020204" pitchFamily="34" charset="0"/>
                <a:ea typeface="思源黑体 CN Bold" panose="020B0800000000000000" charset="-122"/>
                <a:cs typeface="+mn-lt"/>
              </a:rPr>
              <a:t>6</a:t>
            </a:r>
            <a:r>
              <a:rPr lang="en-US" altLang="zh-CN" sz="1000" b="0">
                <a:solidFill>
                  <a:schemeClr val="tx1"/>
                </a:solidFill>
                <a:latin typeface="Arial" panose="020B0604020202020204" pitchFamily="34" charset="0"/>
                <a:ea typeface="思源黑体 CN Bold" panose="020B0800000000000000" charset="-122"/>
                <a:cs typeface="+mn-lt"/>
              </a:rPr>
              <a:t>. Set a warning mark on any window or channel that can actively observe or passively receive laser radiation on the laser engraving machine.</a:t>
            </a:r>
            <a:endParaRPr lang="en-US" altLang="zh-CN" sz="1000" b="0">
              <a:solidFill>
                <a:schemeClr val="tx1"/>
              </a:solidFill>
              <a:latin typeface="Arial" panose="020B0604020202020204" pitchFamily="34" charset="0"/>
              <a:ea typeface="思源黑体 CN Bold" panose="020B0800000000000000" charset="-122"/>
              <a:cs typeface="+mn-lt"/>
            </a:endParaRPr>
          </a:p>
          <a:p>
            <a:pPr marL="0" indent="0" defTabSz="122555">
              <a:lnSpc>
                <a:spcPct val="200000"/>
              </a:lnSpc>
              <a:spcBef>
                <a:spcPts val="0"/>
              </a:spcBef>
              <a:buSzTx/>
              <a:buFontTx/>
              <a:buNone/>
              <a:defRPr sz="735" b="1" spc="0">
                <a:solidFill>
                  <a:srgbClr val="000000"/>
                </a:solidFill>
                <a:latin typeface="Helvetica Neue"/>
                <a:ea typeface="Helvetica Neue"/>
                <a:cs typeface="Helvetica Neue"/>
                <a:sym typeface="Helvetica Neue"/>
              </a:defRPr>
            </a:pPr>
            <a:r>
              <a:rPr lang="en-US" altLang="zh-CN" sz="1000">
                <a:solidFill>
                  <a:schemeClr val="tx1"/>
                </a:solidFill>
                <a:latin typeface="Arial" panose="020B0604020202020204" pitchFamily="34" charset="0"/>
                <a:ea typeface="思源黑体 CN Bold" panose="020B0800000000000000" charset="-122"/>
                <a:cs typeface="+mn-lt"/>
              </a:rPr>
              <a:t>7. </a:t>
            </a:r>
            <a:r>
              <a:rPr lang="en-US" altLang="zh-CN" sz="1000" b="0">
                <a:solidFill>
                  <a:schemeClr val="tx1"/>
                </a:solidFill>
                <a:latin typeface="Arial" panose="020B0604020202020204" pitchFamily="34" charset="0"/>
                <a:ea typeface="思源黑体 CN Bold" panose="020B0800000000000000" charset="-122"/>
                <a:cs typeface="+mn-lt"/>
              </a:rPr>
              <a:t>If the laser burns the skin or eyes, please go to a nearby hospital for examination and treatment immediately.</a:t>
            </a:r>
            <a:endParaRPr lang="en-US" altLang="zh-CN" sz="1000" b="0">
              <a:solidFill>
                <a:schemeClr val="tx1"/>
              </a:solidFill>
              <a:latin typeface="Arial" panose="020B0604020202020204" pitchFamily="34" charset="0"/>
              <a:ea typeface="思源黑体 CN Bold" panose="020B0800000000000000" charset="-122"/>
              <a:cs typeface="+mn-lt"/>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Laser Light can damage the human eyes and skin. Do not expose the eye or skin to laser light directly. This Laser product has an optical lens and emits a collimated laser beam. The light from this product, both direct and reflected, is very harmful as it"/>
          <p:cNvSpPr txBox="1">
            <a:spLocks noGrp="1"/>
          </p:cNvSpPr>
          <p:nvPr>
            <p:ph type="body" idx="1"/>
          </p:nvPr>
        </p:nvSpPr>
        <p:spPr>
          <a:xfrm>
            <a:off x="252095" y="957580"/>
            <a:ext cx="4536440" cy="6157595"/>
          </a:xfrm>
          <a:prstGeom prst="rect">
            <a:avLst/>
          </a:prstGeom>
        </p:spPr>
        <p:txBody>
          <a:bodyPr>
            <a:noAutofit/>
          </a:bodyPr>
          <a:lstStyle/>
          <a:p>
            <a:pPr marL="0" indent="0" defTabSz="457200">
              <a:lnSpc>
                <a:spcPct val="130000"/>
              </a:lnSpc>
              <a:spcBef>
                <a:spcPts val="1200"/>
              </a:spcBef>
              <a:buSzTx/>
              <a:buFontTx/>
              <a:buNone/>
              <a:defRPr sz="1600" spc="0">
                <a:solidFill>
                  <a:srgbClr val="000000"/>
                </a:solidFill>
                <a:latin typeface="Times New Roman" panose="02020603050405020304"/>
                <a:ea typeface="Times New Roman" panose="02020603050405020304"/>
                <a:cs typeface="Times New Roman" panose="02020603050405020304"/>
                <a:sym typeface="Times New Roman" panose="02020603050405020304"/>
              </a:defRPr>
            </a:pPr>
            <a:r>
              <a:rPr sz="1000">
                <a:solidFill>
                  <a:schemeClr val="tx1"/>
                </a:solidFill>
                <a:latin typeface="Arial" panose="020B0604020202020204" pitchFamily="34" charset="0"/>
                <a:ea typeface="思源黑体 CN Bold" panose="020B0800000000000000" charset="-122"/>
                <a:sym typeface="+mn-ea"/>
              </a:rPr>
              <a:t>Laser light can cause harm to human eyes and skin. Do not expose your eyes or skin directly to the laser light. This laser product emits a collimated laser beam through an optical lens. The light emitted by the product, whether direct or reflected, can be very harmful as it can travel long distances while maintaining high optical density. When handling the product, it is necessary to wear appropriate goggles (OD5+) to protect the eyes from all laser light, including reflected and stray light. Reflected and stray light that spills into unintended areas should be attenuated and/or absorbed</a:t>
            </a:r>
            <a:r>
              <a:rPr sz="1000">
                <a:solidFill>
                  <a:schemeClr val="tx1"/>
                </a:solidFill>
                <a:latin typeface="Arial" panose="020B0604020202020204" pitchFamily="34" charset="0"/>
                <a:ea typeface="思源黑体 CN Bold" panose="020B0800000000000000" charset="-122"/>
              </a:rPr>
              <a:t>. </a:t>
            </a:r>
            <a:br>
              <a:rPr sz="1000">
                <a:solidFill>
                  <a:schemeClr val="tx1"/>
                </a:solidFill>
                <a:latin typeface="Arial" panose="020B0604020202020204" pitchFamily="34" charset="0"/>
                <a:ea typeface="思源黑体 CN Bold" panose="020B0800000000000000" charset="-122"/>
              </a:rPr>
            </a:br>
            <a:br>
              <a:rPr sz="1000">
                <a:solidFill>
                  <a:schemeClr val="tx1"/>
                </a:solidFill>
                <a:latin typeface="Arial" panose="020B0604020202020204" pitchFamily="34" charset="0"/>
                <a:ea typeface="思源黑体 CN Bold" panose="020B0800000000000000" charset="-122"/>
                <a:sym typeface="等线" panose="02010600030101010101" charset="-122"/>
              </a:rPr>
            </a:br>
            <a:r>
              <a:rPr sz="1000" b="1">
                <a:solidFill>
                  <a:schemeClr val="tx1"/>
                </a:solidFill>
                <a:latin typeface="Arial" panose="020B0604020202020204" pitchFamily="34" charset="0"/>
                <a:ea typeface="思源黑体 CN Bold" panose="020B0800000000000000" charset="-122"/>
                <a:sym typeface="等线" panose="02010600030101010101" charset="-122"/>
              </a:rPr>
              <a:t>2.1  Laser safety</a:t>
            </a:r>
            <a:br>
              <a:rPr sz="1000">
                <a:solidFill>
                  <a:schemeClr val="tx1"/>
                </a:solidFill>
                <a:latin typeface="Arial" panose="020B0604020202020204" pitchFamily="34" charset="0"/>
                <a:ea typeface="思源黑体 CN Bold" panose="020B0800000000000000" charset="-122"/>
                <a:sym typeface="等线" panose="02010600030101010101" charset="-122"/>
              </a:rPr>
            </a:br>
            <a:r>
              <a:rPr sz="1000">
                <a:solidFill>
                  <a:schemeClr val="tx1"/>
                </a:solidFill>
                <a:latin typeface="Arial" panose="020B0604020202020204" pitchFamily="34" charset="0"/>
                <a:ea typeface="思源黑体 CN Bold" panose="020B0800000000000000" charset="-122"/>
                <a:sym typeface="等线" panose="02010600030101010101" charset="-122"/>
              </a:rPr>
              <a:t>We have installed a laser shield on the laser, which can filter out most of the diffuse reflection of the laser spot. However, when using the laser engraving machine, it is recommended to wear laser protective glasses to prevent eye damage. Avoid skin exposure to type 4 laser beams, especially at close distances. Teenagers must be supervised by their</a:t>
            </a:r>
            <a:r>
              <a:rPr lang="en-US" altLang="zh-CN" sz="1000">
                <a:solidFill>
                  <a:schemeClr val="tx1"/>
                </a:solidFill>
                <a:latin typeface="Arial" panose="020B0604020202020204" pitchFamily="34" charset="0"/>
                <a:ea typeface="思源黑体 CN Bold" panose="020B0800000000000000" charset="-122"/>
                <a:sym typeface="等线" panose="02010600030101010101" charset="-122"/>
              </a:rPr>
              <a:t> </a:t>
            </a:r>
            <a:r>
              <a:rPr sz="1000">
                <a:solidFill>
                  <a:schemeClr val="tx1"/>
                </a:solidFill>
                <a:latin typeface="Arial" panose="020B0604020202020204" pitchFamily="34" charset="0"/>
                <a:ea typeface="思源黑体 CN Bold" panose="020B0800000000000000" charset="-122"/>
                <a:sym typeface="等线" panose="02010600030101010101" charset="-122"/>
              </a:rPr>
              <a:t>parents while using the machine. Do not touch the laser engraving module while the machine is active.</a:t>
            </a:r>
            <a:br>
              <a:rPr sz="1000">
                <a:solidFill>
                  <a:schemeClr val="tx1"/>
                </a:solidFill>
                <a:latin typeface="Arial" panose="020B0604020202020204" pitchFamily="34" charset="0"/>
                <a:ea typeface="思源黑体 CN Bold" panose="020B0800000000000000" charset="-122"/>
                <a:sym typeface="等线" panose="02010600030101010101" charset="-122"/>
              </a:rPr>
            </a:br>
            <a:br>
              <a:rPr sz="1000">
                <a:latin typeface="Arial" panose="020B0604020202020204" pitchFamily="34" charset="0"/>
                <a:ea typeface="思源黑体 CN Bold" panose="020B0800000000000000" charset="-122"/>
                <a:sym typeface="等线" panose="02010600030101010101" charset="-122"/>
              </a:rPr>
            </a:br>
            <a:r>
              <a:rPr lang="en-US" altLang="zh-CN" sz="1000" b="1">
                <a:latin typeface="Arial" panose="020B0604020202020204" pitchFamily="34" charset="0"/>
                <a:ea typeface="思源黑体 CN Bold" panose="020B0800000000000000" charset="-122"/>
                <a:sym typeface="等线" panose="02010600030101010101" charset="-122"/>
              </a:rPr>
              <a:t>2</a:t>
            </a:r>
            <a:r>
              <a:rPr sz="1000" b="1">
                <a:latin typeface="Arial" panose="020B0604020202020204" pitchFamily="34" charset="0"/>
                <a:ea typeface="思源黑体 CN Bold" panose="020B0800000000000000" charset="-122"/>
                <a:sym typeface="等线" panose="02010600030101010101" charset="-122"/>
              </a:rPr>
              <a:t>.2 Fire </a:t>
            </a:r>
            <a:r>
              <a:rPr lang="en-US" altLang="zh-CN" sz="1000" b="1">
                <a:latin typeface="Arial" panose="020B0604020202020204" pitchFamily="34" charset="0"/>
                <a:ea typeface="思源黑体 CN Bold" panose="020B0800000000000000" charset="-122"/>
                <a:sym typeface="等线" panose="02010600030101010101" charset="-122"/>
              </a:rPr>
              <a:t>s</a:t>
            </a:r>
            <a:r>
              <a:rPr sz="1000" b="1">
                <a:latin typeface="Arial" panose="020B0604020202020204" pitchFamily="34" charset="0"/>
                <a:ea typeface="思源黑体 CN Bold" panose="020B0800000000000000" charset="-122"/>
                <a:sym typeface="等线" panose="02010600030101010101" charset="-122"/>
              </a:rPr>
              <a:t>afety</a:t>
            </a:r>
            <a:br>
              <a:rPr sz="1000">
                <a:latin typeface="Arial" panose="020B0604020202020204" pitchFamily="34" charset="0"/>
                <a:ea typeface="思源黑体 CN Bold" panose="020B0800000000000000" charset="-122"/>
                <a:sym typeface="等线" panose="02010600030101010101" charset="-122"/>
              </a:rPr>
            </a:br>
            <a:r>
              <a:rPr sz="1000">
                <a:latin typeface="Arial" panose="020B0604020202020204" pitchFamily="34" charset="0"/>
                <a:ea typeface="思源黑体 CN Bold" panose="020B0800000000000000" charset="-122"/>
                <a:sym typeface="等线" panose="02010600030101010101" charset="-122"/>
              </a:rPr>
              <a:t>Because cutting burns off the substrate, a high-intensity laser beam generates extremely high temperatures and a lot of heat.Certain materials can catch fire during cutting, creating gases and fumes inside the equipment. A small flame usually appears here when a laser beam hits the material. It will move with the laser and will not stay lit when the laser passes by.</a:t>
            </a:r>
            <a:r>
              <a:rPr lang="en-US" altLang="zh-CN" sz="1000">
                <a:latin typeface="Arial" panose="020B0604020202020204" pitchFamily="34" charset="0"/>
                <a:ea typeface="思源黑体 CN Bold" panose="020B0800000000000000" charset="-122"/>
                <a:sym typeface="等线" panose="02010600030101010101" charset="-122"/>
              </a:rPr>
              <a:t> </a:t>
            </a:r>
            <a:r>
              <a:rPr sz="1000">
                <a:latin typeface="Arial" panose="020B0604020202020204" pitchFamily="34" charset="0"/>
                <a:ea typeface="思源黑体 CN Bold" panose="020B0800000000000000" charset="-122"/>
                <a:sym typeface="等线" panose="02010600030101010101" charset="-122"/>
              </a:rPr>
              <a:t>Do not leave the machine unattended during the engraving process. After use, be sure to clean up the debris, debris and flammable materials in the laser cutting machine. Always keep an available fire extinguisher nearby to ensure safety. When laser engraving machines are used, smoke, vapour, particles, and potentially highly toxic materials (plastics and other combustible materials) are produced from the material. These fumes or air pollutants can be hazardous to health.</a:t>
            </a:r>
            <a:endParaRPr sz="1000" b="1">
              <a:latin typeface="Arial" panose="020B0604020202020204" pitchFamily="34" charset="0"/>
              <a:ea typeface="思源黑体 CN Bold" panose="020B0800000000000000" charset="-122"/>
              <a:sym typeface="等线" panose="02010600030101010101" charset="-122"/>
            </a:endParaRPr>
          </a:p>
        </p:txBody>
      </p:sp>
      <p:sp>
        <p:nvSpPr>
          <p:cNvPr id="145" name="Part 5：Cautions…"/>
          <p:cNvSpPr txBox="1">
            <a:spLocks noGrp="1"/>
          </p:cNvSpPr>
          <p:nvPr>
            <p:ph type="title"/>
          </p:nvPr>
        </p:nvSpPr>
        <p:spPr>
          <a:xfrm>
            <a:off x="252469" y="327469"/>
            <a:ext cx="4536649" cy="451153"/>
          </a:xfrm>
          <a:prstGeom prst="rect">
            <a:avLst/>
          </a:prstGeom>
          <a:solidFill>
            <a:schemeClr val="bg2">
              <a:lumMod val="85000"/>
            </a:schemeClr>
          </a:solidFill>
        </p:spPr>
        <p:txBody>
          <a:bodyPr/>
          <a:lstStyle/>
          <a:p>
            <a:pPr marR="283210" algn="l" defTabSz="165100">
              <a:lnSpc>
                <a:spcPct val="120000"/>
              </a:lnSpc>
              <a:defRPr sz="1610" spc="0">
                <a:solidFill>
                  <a:srgbClr val="000000"/>
                </a:solidFill>
                <a:latin typeface="+mn-lt"/>
                <a:ea typeface="+mn-ea"/>
                <a:cs typeface="+mn-cs"/>
                <a:sym typeface="Helvetica" panose="020B0604020202020204"/>
              </a:defRPr>
            </a:pPr>
            <a:r>
              <a:rPr sz="1400">
                <a:latin typeface="Arial" panose="020B0604020202020204" pitchFamily="34" charset="0"/>
                <a:ea typeface="思源黑体 CN Bold" panose="020B0800000000000000" charset="-122"/>
              </a:rPr>
              <a:t>Part </a:t>
            </a:r>
            <a:r>
              <a:rPr lang="en-US" altLang="zh-CN" sz="1400">
                <a:latin typeface="Arial" panose="020B0604020202020204" pitchFamily="34" charset="0"/>
                <a:ea typeface="思源黑体 CN Bold" panose="020B0800000000000000" charset="-122"/>
              </a:rPr>
              <a:t>2</a:t>
            </a:r>
            <a:r>
              <a:rPr sz="1400">
                <a:latin typeface="Arial" panose="020B0604020202020204" pitchFamily="34" charset="0"/>
                <a:ea typeface="思源黑体 CN Bold" panose="020B0800000000000000" charset="-122"/>
              </a:rPr>
              <a:t>：User Security Statement</a:t>
            </a:r>
            <a:endParaRPr sz="1400">
              <a:latin typeface="Arial" panose="020B0604020202020204" pitchFamily="34" charset="0"/>
              <a:ea typeface="思源黑体 CN Bold" panose="020B0800000000000000" charset="-122"/>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Laser Light can damage the human eyes and skin. Do not expose the eye or skin to laser light directly. This Laser product has an optical lens and emits a collimated laser beam. The light from this product, both direct and reflected, is very harmful as it"/>
          <p:cNvSpPr txBox="1">
            <a:spLocks noGrp="1"/>
          </p:cNvSpPr>
          <p:nvPr>
            <p:ph type="body" idx="1"/>
          </p:nvPr>
        </p:nvSpPr>
        <p:spPr>
          <a:xfrm>
            <a:off x="252095" y="276225"/>
            <a:ext cx="4536440" cy="7018655"/>
          </a:xfrm>
          <a:prstGeom prst="rect">
            <a:avLst/>
          </a:prstGeom>
        </p:spPr>
        <p:txBody>
          <a:bodyPr>
            <a:normAutofit/>
          </a:bodyPr>
          <a:lstStyle/>
          <a:p>
            <a:pPr marL="0" indent="0" defTabSz="457200">
              <a:lnSpc>
                <a:spcPct val="130000"/>
              </a:lnSpc>
              <a:spcBef>
                <a:spcPts val="1200"/>
              </a:spcBef>
              <a:buSzTx/>
              <a:buFontTx/>
              <a:buNone/>
              <a:defRPr sz="1600" spc="0">
                <a:solidFill>
                  <a:srgbClr val="000000"/>
                </a:solidFill>
                <a:latin typeface="Times New Roman" panose="02020603050405020304"/>
                <a:ea typeface="Times New Roman" panose="02020603050405020304"/>
                <a:cs typeface="Times New Roman" panose="02020603050405020304"/>
                <a:sym typeface="Times New Roman" panose="02020603050405020304"/>
              </a:defRPr>
            </a:pPr>
            <a:br>
              <a:rPr lang="en-US" altLang="zh-CN" sz="1000" b="1">
                <a:latin typeface="Arial" panose="020B0604020202020204" pitchFamily="34" charset="0"/>
                <a:ea typeface="思源黑体 CN Bold" panose="020B0800000000000000" charset="-122"/>
                <a:sym typeface="等线" panose="02010600030101010101" charset="-122"/>
              </a:rPr>
            </a:br>
            <a:r>
              <a:rPr lang="en-US" altLang="zh-CN" sz="1000" b="1">
                <a:latin typeface="Arial" panose="020B0604020202020204" pitchFamily="34" charset="0"/>
                <a:ea typeface="思源黑体 CN Bold" panose="020B0800000000000000" charset="-122"/>
                <a:sym typeface="等线" panose="02010600030101010101" charset="-122"/>
              </a:rPr>
              <a:t>2</a:t>
            </a:r>
            <a:r>
              <a:rPr sz="1000" b="1">
                <a:latin typeface="Arial" panose="020B0604020202020204" pitchFamily="34" charset="0"/>
                <a:ea typeface="思源黑体 CN Bold" panose="020B0800000000000000" charset="-122"/>
                <a:sym typeface="等线" panose="02010600030101010101" charset="-122"/>
              </a:rPr>
              <a:t>.3 Material safety  </a:t>
            </a:r>
            <a:br>
              <a:rPr sz="1000">
                <a:latin typeface="Arial" panose="020B0604020202020204" pitchFamily="34" charset="0"/>
                <a:ea typeface="思源黑体 CN Bold" panose="020B0800000000000000" charset="-122"/>
                <a:sym typeface="等线" panose="02010600030101010101" charset="-122"/>
              </a:rPr>
            </a:br>
            <a:r>
              <a:rPr sz="1000">
                <a:latin typeface="Arial" panose="020B0604020202020204" pitchFamily="34" charset="0"/>
                <a:ea typeface="思源黑体 CN Bold" panose="020B0800000000000000" charset="-122"/>
                <a:sym typeface="等线" panose="02010600030101010101" charset="-122"/>
              </a:rPr>
              <a:t>Do not engrave materials with unknown properties.</a:t>
            </a:r>
            <a:r>
              <a:rPr lang="en-US" altLang="zh-CN" sz="1000">
                <a:latin typeface="Arial" panose="020B0604020202020204" pitchFamily="34" charset="0"/>
                <a:ea typeface="思源黑体 CN Bold" panose="020B0800000000000000" charset="-122"/>
                <a:sym typeface="等线" panose="02010600030101010101" charset="-122"/>
              </a:rPr>
              <a:t> </a:t>
            </a:r>
            <a:r>
              <a:rPr sz="1000">
                <a:latin typeface="Arial" panose="020B0604020202020204" pitchFamily="34" charset="0"/>
                <a:ea typeface="思源黑体 CN Bold" panose="020B0800000000000000" charset="-122"/>
                <a:sym typeface="等线" panose="02010600030101010101" charset="-122"/>
              </a:rPr>
              <a:t>Materials </a:t>
            </a:r>
            <a:r>
              <a:rPr lang="en-US" altLang="zh-CN" sz="1000">
                <a:latin typeface="Arial" panose="020B0604020202020204" pitchFamily="34" charset="0"/>
                <a:ea typeface="思源黑体 CN Bold" panose="020B0800000000000000" charset="-122"/>
                <a:sym typeface="等线" panose="02010600030101010101" charset="-122"/>
              </a:rPr>
              <a:t>R</a:t>
            </a:r>
            <a:r>
              <a:rPr sz="1000">
                <a:latin typeface="Arial" panose="020B0604020202020204" pitchFamily="34" charset="0"/>
                <a:ea typeface="思源黑体 CN Bold" panose="020B0800000000000000" charset="-122"/>
                <a:sym typeface="等线" panose="02010600030101010101" charset="-122"/>
              </a:rPr>
              <a:t>ecommended:Wood, bamboo, leather, plastic, fabric, paper, opaque acrylic, glass. Materials not recommended:Metal, precious stones, transparent materials, reflective materials etc.</a:t>
            </a:r>
            <a:br>
              <a:rPr sz="1000">
                <a:latin typeface="Arial" panose="020B0604020202020204" pitchFamily="34" charset="0"/>
                <a:ea typeface="思源黑体 CN Bold" panose="020B0800000000000000" charset="-122"/>
                <a:sym typeface="等线" panose="02010600030101010101" charset="-122"/>
              </a:rPr>
            </a:br>
            <a:br>
              <a:rPr sz="1000">
                <a:latin typeface="Arial" panose="020B0604020202020204" pitchFamily="34" charset="0"/>
                <a:ea typeface="思源黑体 CN Bold" panose="020B0800000000000000" charset="-122"/>
                <a:sym typeface="等线" panose="02010600030101010101" charset="-122"/>
              </a:rPr>
            </a:br>
            <a:r>
              <a:rPr lang="en-US" altLang="zh-CN" sz="1000" b="1">
                <a:latin typeface="Arial" panose="020B0604020202020204" pitchFamily="34" charset="0"/>
                <a:ea typeface="思源黑体 CN Bold" panose="020B0800000000000000" charset="-122"/>
                <a:sym typeface="等线" panose="02010600030101010101" charset="-122"/>
              </a:rPr>
              <a:t>2</a:t>
            </a:r>
            <a:r>
              <a:rPr sz="1000" b="1">
                <a:latin typeface="Arial" panose="020B0604020202020204" pitchFamily="34" charset="0"/>
                <a:ea typeface="思源黑体 CN Bold" panose="020B0800000000000000" charset="-122"/>
                <a:sym typeface="等线" panose="02010600030101010101" charset="-122"/>
              </a:rPr>
              <a:t>.4 Use Safety</a:t>
            </a:r>
            <a:br>
              <a:rPr sz="1000">
                <a:latin typeface="Arial" panose="020B0604020202020204" pitchFamily="34" charset="0"/>
                <a:ea typeface="思源黑体 CN Bold" panose="020B0800000000000000" charset="-122"/>
                <a:sym typeface="等线" panose="02010600030101010101" charset="-122"/>
              </a:rPr>
            </a:br>
            <a:r>
              <a:rPr sz="1000">
                <a:latin typeface="Arial" panose="020B0604020202020204" pitchFamily="34" charset="0"/>
                <a:ea typeface="思源黑体 CN Bold" panose="020B0800000000000000" charset="-122"/>
                <a:sym typeface="等线" panose="02010600030101010101" charset="-122"/>
              </a:rPr>
              <a:t>Use the engraver only in horizontal position and ensure that it has been securely fixed to prevent fires caused by accidental shifting or dropping from the workbench during work. It is forbidden to point the laser</a:t>
            </a:r>
            <a:r>
              <a:rPr lang="en-US" altLang="zh-CN" sz="1000">
                <a:latin typeface="Arial" panose="020B0604020202020204" pitchFamily="34" charset="0"/>
                <a:ea typeface="思源黑体 CN Bold" panose="020B0800000000000000" charset="-122"/>
                <a:sym typeface="等线" panose="02010600030101010101" charset="-122"/>
              </a:rPr>
              <a:t> at</a:t>
            </a:r>
            <a:r>
              <a:rPr sz="1000">
                <a:latin typeface="Arial" panose="020B0604020202020204" pitchFamily="34" charset="0"/>
                <a:ea typeface="思源黑体 CN Bold" panose="020B0800000000000000" charset="-122"/>
                <a:sym typeface="等线" panose="02010600030101010101" charset="-122"/>
              </a:rPr>
              <a:t> people, animals or any combustible object, whether it is in working condition or not.</a:t>
            </a:r>
            <a:br>
              <a:rPr sz="1000">
                <a:latin typeface="Arial" panose="020B0604020202020204" pitchFamily="34" charset="0"/>
                <a:ea typeface="思源黑体 CN Bold" panose="020B0800000000000000" charset="-122"/>
                <a:sym typeface="等线" panose="02010600030101010101" charset="-122"/>
              </a:rPr>
            </a:br>
            <a:br>
              <a:rPr sz="1000">
                <a:latin typeface="Arial" panose="020B0604020202020204" pitchFamily="34" charset="0"/>
                <a:ea typeface="思源黑体 CN Bold" panose="020B0800000000000000" charset="-122"/>
                <a:sym typeface="等线" panose="02010600030101010101" charset="-122"/>
              </a:rPr>
            </a:br>
            <a:r>
              <a:rPr lang="en-US" altLang="zh-CN" sz="1000" b="1">
                <a:latin typeface="Arial" panose="020B0604020202020204" pitchFamily="34" charset="0"/>
                <a:ea typeface="思源黑体 CN Bold" panose="020B0800000000000000" charset="-122"/>
                <a:sym typeface="等线" panose="02010600030101010101" charset="-122"/>
              </a:rPr>
              <a:t>2</a:t>
            </a:r>
            <a:r>
              <a:rPr sz="1000" b="1">
                <a:latin typeface="Arial" panose="020B0604020202020204" pitchFamily="34" charset="0"/>
                <a:ea typeface="思源黑体 CN Bold" panose="020B0800000000000000" charset="-122"/>
                <a:sym typeface="等线" panose="02010600030101010101" charset="-122"/>
              </a:rPr>
              <a:t>.5 Power safety</a:t>
            </a:r>
            <a:br>
              <a:rPr sz="1000">
                <a:latin typeface="Arial" panose="020B0604020202020204" pitchFamily="34" charset="0"/>
                <a:ea typeface="思源黑体 CN Bold" panose="020B0800000000000000" charset="-122"/>
                <a:sym typeface="等线" panose="02010600030101010101" charset="-122"/>
              </a:rPr>
            </a:br>
            <a:r>
              <a:rPr sz="1000">
                <a:latin typeface="Arial" panose="020B0604020202020204" pitchFamily="34" charset="0"/>
                <a:ea typeface="思源黑体 CN Bold" panose="020B0800000000000000" charset="-122"/>
                <a:sym typeface="等线" panose="02010600030101010101" charset="-122"/>
              </a:rPr>
              <a:t>To prevent accidental disasters such as fire and electric shock, the </a:t>
            </a:r>
            <a:r>
              <a:rPr lang="en-US" altLang="zh-CN" sz="1000">
                <a:latin typeface="Arial" panose="020B0604020202020204" pitchFamily="34" charset="0"/>
                <a:ea typeface="思源黑体 CN Bold" panose="020B0800000000000000" charset="-122"/>
                <a:sym typeface="等线" panose="02010600030101010101" charset="-122"/>
              </a:rPr>
              <a:t>l</a:t>
            </a:r>
            <a:r>
              <a:rPr sz="1000">
                <a:latin typeface="Arial" panose="020B0604020202020204" pitchFamily="34" charset="0"/>
                <a:ea typeface="思源黑体 CN Bold" panose="020B0800000000000000" charset="-122"/>
                <a:sym typeface="等线" panose="02010600030101010101" charset="-122"/>
              </a:rPr>
              <a:t>aser </a:t>
            </a:r>
            <a:r>
              <a:rPr lang="en-US" altLang="zh-CN" sz="1000">
                <a:latin typeface="Arial" panose="020B0604020202020204" pitchFamily="34" charset="0"/>
                <a:ea typeface="思源黑体 CN Bold" panose="020B0800000000000000" charset="-122"/>
                <a:sym typeface="等线" panose="02010600030101010101" charset="-122"/>
              </a:rPr>
              <a:t>e</a:t>
            </a:r>
            <a:r>
              <a:rPr sz="1000">
                <a:latin typeface="Arial" panose="020B0604020202020204" pitchFamily="34" charset="0"/>
                <a:ea typeface="思源黑体 CN Bold" panose="020B0800000000000000" charset="-122"/>
                <a:sym typeface="等线" panose="02010600030101010101" charset="-122"/>
              </a:rPr>
              <a:t>ngraver provides a power adapter with a  ground wire. When using the laser engraving machine, insert the power plug into a power socket with a ground wire</a:t>
            </a:r>
            <a:r>
              <a:rPr lang="en-US" altLang="zh-CN" sz="1000">
                <a:latin typeface="Arial" panose="020B0604020202020204" pitchFamily="34" charset="0"/>
                <a:ea typeface="思源黑体 CN Bold" panose="020B0800000000000000" charset="-122"/>
                <a:sym typeface="等线" panose="02010600030101010101" charset="-122"/>
              </a:rPr>
              <a:t> </a:t>
            </a:r>
            <a:r>
              <a:rPr sz="1000">
                <a:latin typeface="Arial" panose="020B0604020202020204" pitchFamily="34" charset="0"/>
                <a:ea typeface="思源黑体 CN Bold" panose="020B0800000000000000" charset="-122"/>
                <a:sym typeface="等线" panose="02010600030101010101" charset="-122"/>
              </a:rPr>
              <a:t>with a ground  wire when using the  Laser Engraver.</a:t>
            </a:r>
            <a:br>
              <a:rPr sz="1000">
                <a:latin typeface="Arial" panose="020B0604020202020204" pitchFamily="34" charset="0"/>
                <a:ea typeface="思源黑体 CN Bold" panose="020B0800000000000000" charset="-122"/>
                <a:sym typeface="等线" panose="02010600030101010101" charset="-122"/>
              </a:rPr>
            </a:br>
            <a:br>
              <a:rPr lang="en-US" altLang="zh-CN" sz="1000" b="1">
                <a:latin typeface="Arial" panose="020B0604020202020204" pitchFamily="34" charset="0"/>
                <a:ea typeface="思源黑体 CN Bold" panose="020B0800000000000000" charset="-122"/>
                <a:sym typeface="等线" panose="02010600030101010101" charset="-122"/>
              </a:rPr>
            </a:br>
            <a:r>
              <a:rPr lang="en-US" altLang="zh-CN" sz="1000" b="1">
                <a:latin typeface="Arial" panose="020B0604020202020204" pitchFamily="34" charset="0"/>
                <a:ea typeface="思源黑体 CN Bold" panose="020B0800000000000000" charset="-122"/>
                <a:sym typeface="等线" panose="02010600030101010101" charset="-122"/>
              </a:rPr>
              <a:t>2.6 Environment safety</a:t>
            </a:r>
            <a:br>
              <a:rPr sz="1000" b="1">
                <a:latin typeface="Arial" panose="020B0604020202020204" pitchFamily="34" charset="0"/>
                <a:ea typeface="思源黑体 CN Bold" panose="020B0800000000000000" charset="-122"/>
                <a:sym typeface="等线" panose="02010600030101010101" charset="-122"/>
              </a:rPr>
            </a:br>
            <a:r>
              <a:rPr sz="1000">
                <a:latin typeface="Arial" panose="020B0604020202020204" pitchFamily="34" charset="0"/>
                <a:ea typeface="思源黑体 CN Bold" panose="020B0800000000000000" charset="-122"/>
                <a:sym typeface="等线" panose="02010600030101010101" charset="-122"/>
              </a:rPr>
              <a:t>When installing engraving and cutting equipment, please make sure that the workplace must be cleaned up, and</a:t>
            </a:r>
            <a:r>
              <a:rPr lang="en-US" altLang="zh-CN" sz="1000">
                <a:latin typeface="Arial" panose="020B0604020202020204" pitchFamily="34" charset="0"/>
                <a:ea typeface="思源黑体 CN Bold" panose="020B0800000000000000" charset="-122"/>
                <a:sym typeface="等线" panose="02010600030101010101" charset="-122"/>
              </a:rPr>
              <a:t> that </a:t>
            </a:r>
            <a:r>
              <a:rPr sz="1000">
                <a:latin typeface="Arial" panose="020B0604020202020204" pitchFamily="34" charset="0"/>
                <a:ea typeface="思源黑体 CN Bold" panose="020B0800000000000000" charset="-122"/>
                <a:sym typeface="等线" panose="02010600030101010101" charset="-122"/>
              </a:rPr>
              <a:t>there should be no flammable and explosive materials around the equipment. A metal plate must be placed under the bottom when engraving or cutting.</a:t>
            </a:r>
            <a:endParaRPr sz="1000">
              <a:latin typeface="Arial" panose="020B0604020202020204" pitchFamily="34" charset="0"/>
              <a:ea typeface="思源黑体 CN Bold" panose="020B0800000000000000" charset="-122"/>
              <a:sym typeface="等线" panose="02010600030101010101" charset="-122"/>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art 2: Disclaimer and warning"/>
          <p:cNvSpPr txBox="1">
            <a:spLocks noGrp="1"/>
          </p:cNvSpPr>
          <p:nvPr>
            <p:ph type="title"/>
          </p:nvPr>
        </p:nvSpPr>
        <p:spPr>
          <a:xfrm>
            <a:off x="254057" y="287071"/>
            <a:ext cx="4534743" cy="345719"/>
          </a:xfrm>
          <a:prstGeom prst="rect">
            <a:avLst/>
          </a:prstGeom>
          <a:solidFill>
            <a:schemeClr val="bg2">
              <a:lumMod val="85000"/>
            </a:schemeClr>
          </a:solidFill>
        </p:spPr>
        <p:txBody>
          <a:bodyPr>
            <a:noAutofit/>
          </a:bodyPr>
          <a:lstStyle>
            <a:lvl1pPr marR="457200" algn="ctr" defTabSz="266700">
              <a:lnSpc>
                <a:spcPct val="120000"/>
              </a:lnSpc>
              <a:defRPr spc="0">
                <a:solidFill>
                  <a:srgbClr val="000000"/>
                </a:solidFill>
                <a:latin typeface="+mn-lt"/>
                <a:ea typeface="+mn-ea"/>
                <a:cs typeface="+mn-cs"/>
                <a:sym typeface="Helvetica" panose="020B0604020202020204"/>
              </a:defRPr>
            </a:lvl1pPr>
          </a:lstStyle>
          <a:p>
            <a:pPr algn="l"/>
            <a:r>
              <a:rPr sz="1400">
                <a:latin typeface="Arial" panose="020B0604020202020204" pitchFamily="34" charset="0"/>
                <a:ea typeface="思源黑体 CN Bold" panose="020B0800000000000000" charset="-122"/>
              </a:rPr>
              <a:t>Part </a:t>
            </a:r>
            <a:r>
              <a:rPr lang="en-US" altLang="zh-CN" sz="1400">
                <a:latin typeface="Arial" panose="020B0604020202020204" pitchFamily="34" charset="0"/>
                <a:ea typeface="思源黑体 CN Bold" panose="020B0800000000000000" charset="-122"/>
              </a:rPr>
              <a:t>3</a:t>
            </a:r>
            <a:r>
              <a:rPr sz="1400">
                <a:latin typeface="Arial" panose="020B0604020202020204" pitchFamily="34" charset="0"/>
                <a:ea typeface="思源黑体 CN Bold" panose="020B0800000000000000" charset="-122"/>
              </a:rPr>
              <a:t>: Disclaimer and warning</a:t>
            </a:r>
            <a:endParaRPr sz="1400">
              <a:latin typeface="Arial" panose="020B0604020202020204" pitchFamily="34" charset="0"/>
              <a:ea typeface="思源黑体 CN Bold" panose="020B0800000000000000" charset="-122"/>
            </a:endParaRPr>
          </a:p>
        </p:txBody>
      </p:sp>
      <p:sp>
        <p:nvSpPr>
          <p:cNvPr id="117" name="This product is not a toy and is not suitable for people under 15 years of age. Do not allow children to touch the laser Module. Please be careful when operating in scenes with children.…"/>
          <p:cNvSpPr txBox="1">
            <a:spLocks noGrp="1"/>
          </p:cNvSpPr>
          <p:nvPr>
            <p:ph type="body" idx="1"/>
          </p:nvPr>
        </p:nvSpPr>
        <p:spPr>
          <a:xfrm>
            <a:off x="167640" y="775970"/>
            <a:ext cx="4681855" cy="6480810"/>
          </a:xfrm>
          <a:prstGeom prst="rect">
            <a:avLst/>
          </a:prstGeom>
        </p:spPr>
        <p:txBody>
          <a:bodyPr anchor="t" anchorCtr="0">
            <a:noAutofit/>
          </a:bodyPr>
          <a:lstStyle/>
          <a:p>
            <a:pPr marL="0" indent="0" defTabSz="173355">
              <a:lnSpc>
                <a:spcPct val="120000"/>
              </a:lnSpc>
              <a:spcBef>
                <a:spcPts val="0"/>
              </a:spcBef>
              <a:buSzTx/>
              <a:buFontTx/>
              <a:buNone/>
              <a:defRPr sz="1040" spc="0">
                <a:solidFill>
                  <a:srgbClr val="000000"/>
                </a:solidFill>
                <a:latin typeface="Helvetica Neue"/>
                <a:ea typeface="Helvetica Neue"/>
                <a:cs typeface="Helvetica Neue"/>
                <a:sym typeface="Helvetica Neue"/>
              </a:defRPr>
            </a:pPr>
            <a:r>
              <a:rPr sz="1000" dirty="0">
                <a:latin typeface="Arial" panose="020B0604020202020204" pitchFamily="34" charset="0"/>
                <a:ea typeface="思源黑体 CN Bold" panose="020B0800000000000000" charset="-122"/>
              </a:rPr>
              <a:t>This product is not a toy and is not suitable for people under 15. Do not allow children to touch the laser</a:t>
            </a:r>
            <a:r>
              <a:rPr lang="en-US" altLang="zh-CN" sz="1000" dirty="0">
                <a:latin typeface="Arial" panose="020B0604020202020204" pitchFamily="34" charset="0"/>
                <a:ea typeface="思源黑体 CN Bold" panose="020B0800000000000000" charset="-122"/>
              </a:rPr>
              <a:t> m</a:t>
            </a:r>
            <a:r>
              <a:rPr sz="1000" dirty="0">
                <a:latin typeface="Arial" panose="020B0604020202020204" pitchFamily="34" charset="0"/>
                <a:ea typeface="思源黑体 CN Bold" panose="020B0800000000000000" charset="-122"/>
              </a:rPr>
              <a:t>odule. Please be careful when operating in scenes with children.</a:t>
            </a:r>
            <a:endParaRPr sz="1000" dirty="0">
              <a:latin typeface="Arial" panose="020B0604020202020204" pitchFamily="34" charset="0"/>
              <a:ea typeface="思源黑体 CN Bold" panose="020B0800000000000000" charset="-122"/>
            </a:endParaRPr>
          </a:p>
          <a:p>
            <a:pPr marL="0" algn="l" defTabSz="173355">
              <a:lnSpc>
                <a:spcPct val="120000"/>
              </a:lnSpc>
              <a:spcBef>
                <a:spcPts val="0"/>
              </a:spcBef>
              <a:buClrTx/>
              <a:buSzTx/>
              <a:buFontTx/>
              <a:buNone/>
              <a:defRPr sz="1040" spc="0">
                <a:solidFill>
                  <a:srgbClr val="000000"/>
                </a:solidFill>
                <a:latin typeface="Helvetica Neue"/>
                <a:ea typeface="Helvetica Neue"/>
                <a:cs typeface="Helvetica Neue"/>
                <a:sym typeface="Helvetica Neue"/>
              </a:defRPr>
            </a:pPr>
            <a:r>
              <a:rPr sz="1000" dirty="0">
                <a:solidFill>
                  <a:srgbClr val="000000"/>
                </a:solidFill>
                <a:uFillTx/>
                <a:latin typeface="Arial" panose="020B0604020202020204" pitchFamily="34" charset="0"/>
                <a:ea typeface="思源黑体 CN Bold" panose="020B0800000000000000" charset="-122"/>
              </a:rPr>
              <a:t>This product is a laser module. Please read the operating instruction manual carefully.  </a:t>
            </a:r>
            <a:r>
              <a:rPr lang="en-US" altLang="zh-CN" sz="1000" dirty="0">
                <a:solidFill>
                  <a:srgbClr val="000000"/>
                </a:solidFill>
                <a:uFillTx/>
                <a:latin typeface="Arial" panose="020B0604020202020204" pitchFamily="34" charset="0"/>
                <a:ea typeface="思源黑体 CN Bold" panose="020B0800000000000000" charset="-122"/>
              </a:rPr>
              <a:t>VEVOR</a:t>
            </a:r>
            <a:r>
              <a:rPr sz="1000" dirty="0">
                <a:solidFill>
                  <a:srgbClr val="000000"/>
                </a:solidFill>
                <a:uFillTx/>
                <a:latin typeface="Arial" panose="020B0604020202020204" pitchFamily="34" charset="0"/>
                <a:ea typeface="思源黑体 CN Bold" panose="020B0800000000000000" charset="-122"/>
              </a:rPr>
              <a:t> reserves the right to update this disclaimer and safe</a:t>
            </a:r>
            <a:r>
              <a:rPr lang="en-US" altLang="zh-CN" sz="1000" dirty="0">
                <a:solidFill>
                  <a:srgbClr val="000000"/>
                </a:solidFill>
                <a:uFillTx/>
                <a:latin typeface="Arial" panose="020B0604020202020204" pitchFamily="34" charset="0"/>
                <a:ea typeface="思源黑体 CN Bold" panose="020B0800000000000000" charset="-122"/>
              </a:rPr>
              <a:t> </a:t>
            </a:r>
            <a:r>
              <a:rPr sz="1000" dirty="0">
                <a:solidFill>
                  <a:srgbClr val="000000"/>
                </a:solidFill>
                <a:uFillTx/>
                <a:latin typeface="Arial" panose="020B0604020202020204" pitchFamily="34" charset="0"/>
                <a:ea typeface="思源黑体 CN Bold" panose="020B0800000000000000" charset="-122"/>
              </a:rPr>
              <a:t>operation guide.</a:t>
            </a:r>
            <a:endParaRPr sz="1000" dirty="0">
              <a:solidFill>
                <a:srgbClr val="000000"/>
              </a:solidFill>
              <a:uFillTx/>
              <a:latin typeface="Arial" panose="020B0604020202020204" pitchFamily="34" charset="0"/>
              <a:ea typeface="思源黑体 CN Bold" panose="020B0800000000000000" charset="-122"/>
            </a:endParaRPr>
          </a:p>
          <a:p>
            <a:pPr marL="0" algn="l" defTabSz="173355">
              <a:lnSpc>
                <a:spcPct val="120000"/>
              </a:lnSpc>
              <a:spcBef>
                <a:spcPts val="0"/>
              </a:spcBef>
              <a:buClrTx/>
              <a:buSzTx/>
              <a:buFontTx/>
              <a:buNone/>
              <a:defRPr sz="1040" spc="0">
                <a:solidFill>
                  <a:srgbClr val="000000"/>
                </a:solidFill>
                <a:latin typeface="Helvetica Neue"/>
                <a:ea typeface="Helvetica Neue"/>
                <a:cs typeface="Helvetica Neue"/>
                <a:sym typeface="Helvetica Neue"/>
              </a:defRPr>
            </a:pPr>
            <a:r>
              <a:rPr sz="1000" dirty="0">
                <a:latin typeface="Arial" panose="020B0604020202020204" pitchFamily="34" charset="0"/>
                <a:ea typeface="思源黑体 CN Bold" panose="020B0800000000000000" charset="-122"/>
              </a:rPr>
              <a:t>Please be sure to read this document carefully before using the product to understand your legal rights, responsibilities and safety instructions</a:t>
            </a:r>
            <a:r>
              <a:rPr lang="en-US" altLang="zh-CN" sz="1000" dirty="0">
                <a:latin typeface="Arial" panose="020B0604020202020204" pitchFamily="34" charset="0"/>
                <a:ea typeface="思源黑体 CN Bold" panose="020B0800000000000000" charset="-122"/>
              </a:rPr>
              <a:t>.</a:t>
            </a:r>
            <a:r>
              <a:rPr sz="1000" dirty="0">
                <a:latin typeface="Arial" panose="020B0604020202020204" pitchFamily="34" charset="0"/>
                <a:ea typeface="思源黑体 CN Bold" panose="020B0800000000000000" charset="-122"/>
              </a:rPr>
              <a:t> Otherwise, it ma</a:t>
            </a:r>
            <a:r>
              <a:rPr lang="en-US" altLang="zh-CN" sz="1000" dirty="0">
                <a:latin typeface="Arial" panose="020B0604020202020204" pitchFamily="34" charset="0"/>
                <a:ea typeface="思源黑体 CN Bold" panose="020B0800000000000000" charset="-122"/>
              </a:rPr>
              <a:t>-</a:t>
            </a:r>
            <a:r>
              <a:rPr sz="1000" dirty="0">
                <a:latin typeface="Arial" panose="020B0604020202020204" pitchFamily="34" charset="0"/>
                <a:ea typeface="思源黑体 CN Bold" panose="020B0800000000000000" charset="-122"/>
              </a:rPr>
              <a:t>y bring property loss, safety accidents,</a:t>
            </a:r>
            <a:r>
              <a:rPr lang="en-US" altLang="zh-CN" sz="1000" dirty="0">
                <a:latin typeface="Arial" panose="020B0604020202020204" pitchFamily="34" charset="0"/>
                <a:ea typeface="思源黑体 CN Bold" panose="020B0800000000000000" charset="-122"/>
              </a:rPr>
              <a:t> </a:t>
            </a:r>
            <a:r>
              <a:rPr sz="1000" dirty="0">
                <a:latin typeface="Arial" panose="020B0604020202020204" pitchFamily="34" charset="0"/>
                <a:ea typeface="思源黑体 CN Bold" panose="020B0800000000000000" charset="-122"/>
              </a:rPr>
              <a:t>and hidden danger to personal safety.</a:t>
            </a:r>
            <a:r>
              <a:rPr lang="en-US" altLang="zh-CN" sz="1000" dirty="0">
                <a:latin typeface="Arial" panose="020B0604020202020204" pitchFamily="34" charset="0"/>
                <a:ea typeface="思源黑体 CN Bold" panose="020B0800000000000000" charset="-122"/>
              </a:rPr>
              <a:t> </a:t>
            </a:r>
            <a:r>
              <a:rPr sz="1000" dirty="0">
                <a:latin typeface="Arial" panose="020B0604020202020204" pitchFamily="34" charset="0"/>
                <a:ea typeface="思源黑体 CN Bold" panose="020B0800000000000000" charset="-122"/>
              </a:rPr>
              <a:t>Once you use this product, you shall be deemed to have understood,  and accepted all terms and contents of this document. User undertakes to be responsible for his or her actions and all consequences arising therefrom. User agrees to use the Product only for legitimate purposes and agrees to the entire terms and contents of this document and any relevant policies or guidelines that </a:t>
            </a:r>
            <a:r>
              <a:rPr lang="en-US" altLang="zh-CN" sz="1000">
                <a:latin typeface="Arial" panose="020B0604020202020204" pitchFamily="34" charset="0"/>
                <a:ea typeface="思源黑体 CN Bold" panose="020B0800000000000000" charset="-122"/>
                <a:sym typeface="+mn-ea"/>
              </a:rPr>
              <a:t>VEVOR</a:t>
            </a:r>
            <a:r>
              <a:rPr sz="1000" dirty="0">
                <a:latin typeface="Arial" panose="020B0604020202020204" pitchFamily="34" charset="0"/>
                <a:ea typeface="思源黑体 CN Bold" panose="020B0800000000000000" charset="-122"/>
              </a:rPr>
              <a:t> may establish. </a:t>
            </a:r>
            <a:endParaRPr sz="1000" dirty="0">
              <a:latin typeface="Arial" panose="020B0604020202020204" pitchFamily="34" charset="0"/>
              <a:ea typeface="思源黑体 CN Bold" panose="020B0800000000000000" charset="-122"/>
            </a:endParaRPr>
          </a:p>
          <a:p>
            <a:pPr marL="0" indent="0" defTabSz="173355">
              <a:lnSpc>
                <a:spcPct val="120000"/>
              </a:lnSpc>
              <a:spcBef>
                <a:spcPts val="0"/>
              </a:spcBef>
              <a:buSzTx/>
              <a:buFontTx/>
              <a:buNone/>
              <a:defRPr sz="1040" spc="0">
                <a:solidFill>
                  <a:srgbClr val="000000"/>
                </a:solidFill>
                <a:latin typeface="Helvetica Neue"/>
                <a:ea typeface="Helvetica Neue"/>
                <a:cs typeface="Helvetica Neue"/>
                <a:sym typeface="Helvetica Neue"/>
              </a:defRPr>
            </a:pPr>
            <a:r>
              <a:rPr sz="1000" dirty="0">
                <a:latin typeface="Arial" panose="020B0604020202020204" pitchFamily="34" charset="0"/>
                <a:ea typeface="思源黑体 CN Bold" panose="020B0800000000000000" charset="-122"/>
              </a:rPr>
              <a:t>You understand and agree that </a:t>
            </a:r>
            <a:r>
              <a:rPr lang="en-US" altLang="zh-CN" sz="1000" dirty="0">
                <a:latin typeface="Arial" panose="020B0604020202020204" pitchFamily="34" charset="0"/>
                <a:ea typeface="思源黑体 CN Bold" panose="020B0800000000000000" charset="-122"/>
                <a:sym typeface="+mn-ea"/>
              </a:rPr>
              <a:t>VEVOR</a:t>
            </a:r>
            <a:r>
              <a:rPr sz="1000" dirty="0">
                <a:latin typeface="Arial" panose="020B0604020202020204" pitchFamily="34" charset="0"/>
                <a:ea typeface="思源黑体 CN Bold" panose="020B0800000000000000" charset="-122"/>
              </a:rPr>
              <a:t> may not be able to provide you with the cause of the damage or accident and provide you with  after-sale service unless you provide  the original engraving or cutting files, engraving software configuration parameters used, operating system information, video of the engraving or cutting process, and operational steps prior to the occurrence of a problem or failure.</a:t>
            </a:r>
            <a:endParaRPr sz="1000" dirty="0">
              <a:latin typeface="Arial" panose="020B0604020202020204" pitchFamily="34" charset="0"/>
              <a:ea typeface="思源黑体 CN Bold" panose="020B0800000000000000" charset="-122"/>
            </a:endParaRPr>
          </a:p>
          <a:p>
            <a:pPr marL="0" indent="0" defTabSz="173355">
              <a:lnSpc>
                <a:spcPct val="120000"/>
              </a:lnSpc>
              <a:spcBef>
                <a:spcPts val="0"/>
              </a:spcBef>
              <a:buSzTx/>
              <a:buFontTx/>
              <a:buNone/>
              <a:defRPr sz="1040" spc="0">
                <a:solidFill>
                  <a:srgbClr val="000000"/>
                </a:solidFill>
                <a:latin typeface="Helvetica Neue"/>
                <a:ea typeface="Helvetica Neue"/>
                <a:cs typeface="Helvetica Neue"/>
                <a:sym typeface="Helvetica Neue"/>
              </a:defRPr>
            </a:pPr>
            <a:r>
              <a:rPr lang="en-US" altLang="zh-CN" sz="1000" dirty="0">
                <a:latin typeface="Arial" panose="020B0604020202020204" pitchFamily="34" charset="0"/>
                <a:ea typeface="思源黑体 CN Bold" panose="020B0800000000000000" charset="-122"/>
                <a:sym typeface="+mn-ea"/>
              </a:rPr>
              <a:t>VEVOR</a:t>
            </a:r>
            <a:r>
              <a:rPr sz="1000" dirty="0">
                <a:latin typeface="Arial" panose="020B0604020202020204" pitchFamily="34" charset="0"/>
                <a:ea typeface="思源黑体 CN Bold" panose="020B0800000000000000" charset="-122"/>
                <a:sym typeface="+mn-ea"/>
              </a:rPr>
              <a:t> is not liable for any and all losses arising from the user's failure to use the product in accordance with this manual,Without the guidance of the company's technical personnel, users are prohibited from disassembling the machine by themselves. If this behavior occurs, the loss caused by the user shall be borne by the user.</a:t>
            </a:r>
            <a:endParaRPr sz="1000" dirty="0">
              <a:latin typeface="Arial" panose="020B0604020202020204" pitchFamily="34" charset="0"/>
              <a:ea typeface="思源黑体 CN Bold" panose="020B0800000000000000" charset="-122"/>
            </a:endParaRPr>
          </a:p>
          <a:p>
            <a:pPr marL="0" indent="0" defTabSz="173355">
              <a:lnSpc>
                <a:spcPct val="120000"/>
              </a:lnSpc>
              <a:spcBef>
                <a:spcPts val="0"/>
              </a:spcBef>
              <a:buSzTx/>
              <a:buFontTx/>
              <a:buNone/>
              <a:defRPr sz="1040" spc="0">
                <a:solidFill>
                  <a:srgbClr val="000000"/>
                </a:solidFill>
                <a:latin typeface="Helvetica Neue"/>
                <a:ea typeface="Helvetica Neue"/>
                <a:cs typeface="Helvetica Neue"/>
                <a:sym typeface="Helvetica Neue"/>
              </a:defRPr>
            </a:pPr>
            <a:r>
              <a:rPr lang="en-US" altLang="zh-CN" sz="1000" dirty="0">
                <a:latin typeface="Arial" panose="020B0604020202020204" pitchFamily="34" charset="0"/>
                <a:ea typeface="思源黑体 CN Bold" panose="020B0800000000000000" charset="-122"/>
                <a:sym typeface="+mn-ea"/>
              </a:rPr>
              <a:t>VEVOR</a:t>
            </a:r>
            <a:r>
              <a:rPr sz="1000" dirty="0">
                <a:latin typeface="Arial" panose="020B0604020202020204" pitchFamily="34" charset="0"/>
                <a:ea typeface="思源黑体 CN Bold" panose="020B0800000000000000" charset="-122"/>
              </a:rPr>
              <a:t> has the ultimate right to interpret the document, subject to legal compliance. VEVOR reserves the right to update, modify, or terminate the Terms without prior notice.</a:t>
            </a:r>
            <a:endParaRPr sz="1000" dirty="0">
              <a:latin typeface="Arial" panose="020B0604020202020204" pitchFamily="34" charset="0"/>
              <a:ea typeface="思源黑体 CN Bold" panose="020B0800000000000000" charset="-122"/>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l="73733" t="48598"/>
          <a:stretch>
            <a:fillRect/>
          </a:stretch>
        </p:blipFill>
        <p:spPr bwMode="auto">
          <a:xfrm rot="1200000">
            <a:off x="2773616" y="3887920"/>
            <a:ext cx="581660" cy="90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Part 4：Installation Steps"/>
          <p:cNvSpPr txBox="1">
            <a:spLocks noGrp="1"/>
          </p:cNvSpPr>
          <p:nvPr/>
        </p:nvSpPr>
        <p:spPr>
          <a:xfrm>
            <a:off x="345440" y="273685"/>
            <a:ext cx="4397375" cy="346075"/>
          </a:xfrm>
          <a:prstGeom prst="rect">
            <a:avLst/>
          </a:prstGeom>
          <a:solidFill>
            <a:schemeClr val="bg2">
              <a:lumMod val="85000"/>
            </a:schemeClr>
          </a:solidFill>
        </p:spPr>
        <p:txBody>
          <a:bodyPr vert="horz" lIns="60002" tIns="31201" rIns="60002" bIns="31201" rtlCol="0" anchor="ctr" anchorCtr="0">
            <a:normAutofit/>
          </a:bodyPr>
          <a:lstStyle>
            <a:lvl1pPr algn="ctr" defTabSz="877570">
              <a:defRPr sz="2495" spc="288">
                <a:latin typeface="Helvetica Neue"/>
                <a:ea typeface="Helvetica Neue"/>
                <a:cs typeface="Helvetica Neue"/>
                <a:sym typeface="Helvetica Neue"/>
              </a:defRPr>
            </a:lvl1pPr>
          </a:lstStyle>
          <a:p>
            <a:pPr algn="l"/>
            <a:r>
              <a:rPr sz="1400" b="1">
                <a:latin typeface="Arial" panose="020B0604020202020204" pitchFamily="34" charset="0"/>
                <a:ea typeface="思源黑体 CN Bold" panose="020B0800000000000000" charset="-122"/>
                <a:cs typeface="+mj-lt"/>
              </a:rPr>
              <a:t>Part </a:t>
            </a:r>
            <a:r>
              <a:rPr lang="en-US" altLang="zh-CN" sz="1400" b="1">
                <a:latin typeface="Arial" panose="020B0604020202020204" pitchFamily="34" charset="0"/>
                <a:ea typeface="思源黑体 CN Bold" panose="020B0800000000000000" charset="-122"/>
                <a:cs typeface="+mj-lt"/>
              </a:rPr>
              <a:t>4</a:t>
            </a:r>
            <a:r>
              <a:rPr sz="1400" b="1">
                <a:latin typeface="Arial" panose="020B0604020202020204" pitchFamily="34" charset="0"/>
                <a:ea typeface="思源黑体 CN Bold" panose="020B0800000000000000" charset="-122"/>
                <a:cs typeface="+mj-lt"/>
              </a:rPr>
              <a:t>：Installation Steps</a:t>
            </a:r>
            <a:endParaRPr sz="1400" b="1">
              <a:latin typeface="Arial" panose="020B0604020202020204" pitchFamily="34" charset="0"/>
              <a:ea typeface="思源黑体 CN Bold" panose="020B0800000000000000" charset="-122"/>
              <a:cs typeface="+mj-lt"/>
            </a:endParaRPr>
          </a:p>
        </p:txBody>
      </p:sp>
      <p:sp>
        <p:nvSpPr>
          <p:cNvPr id="120" name="标题 7"/>
          <p:cNvSpPr>
            <a:spLocks noGrp="1"/>
          </p:cNvSpPr>
          <p:nvPr>
            <p:custDataLst>
              <p:tags r:id="rId3"/>
            </p:custDataLst>
          </p:nvPr>
        </p:nvSpPr>
        <p:spPr>
          <a:xfrm>
            <a:off x="335915" y="4659444"/>
            <a:ext cx="4406900" cy="293556"/>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900" dirty="0">
                <a:latin typeface="Arial" panose="020B0604020202020204" pitchFamily="34" charset="0"/>
                <a:ea typeface="思源黑体 CN Bold" panose="020B0800000000000000" charset="-122"/>
                <a:cs typeface="Arial" panose="020B0604020202020204" pitchFamily="34" charset="0"/>
                <a:sym typeface="+mn-ea"/>
              </a:rPr>
              <a:t>Step3</a:t>
            </a:r>
            <a:r>
              <a:rPr lang="zh-CN" altLang="en-US" sz="900" dirty="0">
                <a:latin typeface="Arial" panose="020B0604020202020204" pitchFamily="34" charset="0"/>
                <a:ea typeface="思源黑体 CN Bold" panose="020B0800000000000000" charset="-122"/>
                <a:cs typeface="Arial" panose="020B0604020202020204" pitchFamily="34" charset="0"/>
                <a:sym typeface="+mn-ea"/>
              </a:rPr>
              <a:t>：</a:t>
            </a:r>
            <a:r>
              <a:rPr sz="900" dirty="0">
                <a:latin typeface="Arial" panose="020B0604020202020204" pitchFamily="34" charset="0"/>
                <a:ea typeface="思源黑体 CN Bold" panose="020B0800000000000000" charset="-122"/>
                <a:cs typeface="Arial" panose="020B0604020202020204" pitchFamily="34" charset="0"/>
                <a:sym typeface="+mn-ea"/>
              </a:rPr>
              <a:t>Install the support foot assembly and the Y-axis tank chain</a:t>
            </a:r>
            <a:endParaRPr sz="900" dirty="0">
              <a:latin typeface="Arial" panose="020B0604020202020204" pitchFamily="34" charset="0"/>
              <a:ea typeface="思源黑体 CN Bold" panose="020B0800000000000000" charset="-122"/>
              <a:cs typeface="Arial" panose="020B0604020202020204" pitchFamily="34" charset="0"/>
              <a:sym typeface="+mn-ea"/>
            </a:endParaRPr>
          </a:p>
        </p:txBody>
      </p:sp>
      <p:sp>
        <p:nvSpPr>
          <p:cNvPr id="2" name="文本框 1"/>
          <p:cNvSpPr txBox="1"/>
          <p:nvPr/>
        </p:nvSpPr>
        <p:spPr>
          <a:xfrm>
            <a:off x="3148330" y="3259455"/>
            <a:ext cx="1459865" cy="337185"/>
          </a:xfrm>
          <a:prstGeom prst="rect">
            <a:avLst/>
          </a:prstGeom>
          <a:noFill/>
        </p:spPr>
        <p:txBody>
          <a:bodyPr wrap="square" rtlCol="0">
            <a:spAutoFit/>
          </a:bodyPr>
          <a:lstStyle/>
          <a:p>
            <a:r>
              <a:rPr lang="zh-CN" altLang="en-US" sz="800">
                <a:latin typeface="Arial" panose="020B0604020202020204" pitchFamily="34" charset="0"/>
                <a:ea typeface="思源黑体 CN Bold" panose="020B0800000000000000" charset="-122"/>
                <a:cs typeface="Arial" panose="020B0604020202020204" pitchFamily="34" charset="0"/>
              </a:rPr>
              <a:t>If installation is difficult, adjust the offset wheel</a:t>
            </a:r>
            <a:endParaRPr lang="zh-CN" altLang="en-US" sz="800">
              <a:latin typeface="Arial" panose="020B0604020202020204" pitchFamily="34" charset="0"/>
              <a:ea typeface="思源黑体 CN Bold" panose="020B0800000000000000" charset="-122"/>
              <a:cs typeface="Arial" panose="020B0604020202020204" pitchFamily="34" charset="0"/>
            </a:endParaRPr>
          </a:p>
        </p:txBody>
      </p:sp>
      <p:cxnSp>
        <p:nvCxnSpPr>
          <p:cNvPr id="4" name="直接箭头连接符 3"/>
          <p:cNvCxnSpPr/>
          <p:nvPr/>
        </p:nvCxnSpPr>
        <p:spPr>
          <a:xfrm>
            <a:off x="2636520" y="3950335"/>
            <a:ext cx="195580" cy="309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标题 7"/>
          <p:cNvSpPr>
            <a:spLocks noGrp="1"/>
          </p:cNvSpPr>
          <p:nvPr>
            <p:custDataLst>
              <p:tags r:id="rId4"/>
            </p:custDataLst>
          </p:nvPr>
        </p:nvSpPr>
        <p:spPr>
          <a:xfrm>
            <a:off x="323215" y="2651148"/>
            <a:ext cx="3700780" cy="217805"/>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900" dirty="0">
                <a:latin typeface="Arial" panose="020B0604020202020204" pitchFamily="34" charset="0"/>
                <a:ea typeface="思源黑体 CN Bold" panose="020B0800000000000000" charset="-122"/>
                <a:cs typeface="Arial" panose="020B0604020202020204" pitchFamily="34" charset="0"/>
                <a:sym typeface="+mn-ea"/>
              </a:rPr>
              <a:t>Step2</a:t>
            </a:r>
            <a:r>
              <a:rPr lang="zh-CN" altLang="en-US" sz="900" dirty="0">
                <a:latin typeface="Arial" panose="020B0604020202020204" pitchFamily="34" charset="0"/>
                <a:ea typeface="思源黑体 CN Bold" panose="020B0800000000000000" charset="-122"/>
                <a:cs typeface="Arial" panose="020B0604020202020204" pitchFamily="34" charset="0"/>
                <a:sym typeface="+mn-ea"/>
              </a:rPr>
              <a:t>：</a:t>
            </a:r>
            <a:r>
              <a:rPr sz="900" dirty="0">
                <a:latin typeface="Arial" panose="020B0604020202020204" pitchFamily="34" charset="0"/>
                <a:ea typeface="思源黑体 CN Bold" panose="020B0800000000000000" charset="-122"/>
                <a:cs typeface="Arial" panose="020B0604020202020204" pitchFamily="34" charset="0"/>
                <a:sym typeface="+mn-ea"/>
              </a:rPr>
              <a:t>Install the X-axis assembly</a:t>
            </a:r>
            <a:endParaRPr sz="900" dirty="0">
              <a:latin typeface="Arial" panose="020B0604020202020204" pitchFamily="34" charset="0"/>
              <a:ea typeface="思源黑体 CN Bold" panose="020B0800000000000000" charset="-122"/>
              <a:cs typeface="Arial" panose="020B0604020202020204" pitchFamily="34" charset="0"/>
              <a:sym typeface="+mn-ea"/>
            </a:endParaRPr>
          </a:p>
        </p:txBody>
      </p:sp>
      <p:sp>
        <p:nvSpPr>
          <p:cNvPr id="40" name="文本框 39"/>
          <p:cNvSpPr txBox="1"/>
          <p:nvPr>
            <p:custDataLst>
              <p:tags r:id="rId5"/>
            </p:custDataLst>
          </p:nvPr>
        </p:nvSpPr>
        <p:spPr>
          <a:xfrm>
            <a:off x="3148330" y="3790315"/>
            <a:ext cx="1724660" cy="681355"/>
          </a:xfrm>
          <a:prstGeom prst="rect">
            <a:avLst/>
          </a:prstGeom>
          <a:noFill/>
        </p:spPr>
        <p:txBody>
          <a:bodyPr wrap="square" rtlCol="0">
            <a:spAutoFit/>
          </a:bodyPr>
          <a:lstStyle/>
          <a:p>
            <a:pPr>
              <a:lnSpc>
                <a:spcPct val="120000"/>
              </a:lnSpc>
            </a:pPr>
            <a:r>
              <a:rPr lang="en-US" altLang="zh-CN" sz="800" dirty="0">
                <a:latin typeface="Arial" panose="020B0604020202020204" pitchFamily="34" charset="0"/>
                <a:ea typeface="思源黑体 CN Bold" panose="020B0800000000000000" charset="-122"/>
                <a:cs typeface="Arial" panose="020B0604020202020204" pitchFamily="34" charset="0"/>
              </a:rPr>
              <a:t>The guide rail passes through the middle of the 3 rollers. Loosen the distance between the upper and lower guide wheels appropriately.</a:t>
            </a:r>
            <a:endParaRPr lang="en-US" altLang="zh-CN" sz="800" dirty="0">
              <a:latin typeface="Arial" panose="020B0604020202020204" pitchFamily="34" charset="0"/>
              <a:ea typeface="思源黑体 CN Bold" panose="020B0800000000000000" charset="-122"/>
              <a:cs typeface="Arial" panose="020B0604020202020204" pitchFamily="34" charset="0"/>
            </a:endParaRPr>
          </a:p>
        </p:txBody>
      </p:sp>
      <p:pic>
        <p:nvPicPr>
          <p:cNvPr id="9" name="图片 8"/>
          <p:cNvPicPr>
            <a:picLocks noChangeAspect="1"/>
          </p:cNvPicPr>
          <p:nvPr>
            <p:custDataLst>
              <p:tags r:id="rId6"/>
            </p:custDataLst>
          </p:nvPr>
        </p:nvPicPr>
        <p:blipFill>
          <a:blip r:embed="rId7"/>
          <a:stretch>
            <a:fillRect/>
          </a:stretch>
        </p:blipFill>
        <p:spPr>
          <a:xfrm>
            <a:off x="2994025" y="5237480"/>
            <a:ext cx="417830" cy="400685"/>
          </a:xfrm>
          <a:prstGeom prst="rect">
            <a:avLst/>
          </a:prstGeom>
        </p:spPr>
      </p:pic>
      <p:sp>
        <p:nvSpPr>
          <p:cNvPr id="10" name="TextBox 34"/>
          <p:cNvSpPr txBox="1"/>
          <p:nvPr>
            <p:custDataLst>
              <p:tags r:id="rId8"/>
            </p:custDataLst>
          </p:nvPr>
        </p:nvSpPr>
        <p:spPr>
          <a:xfrm>
            <a:off x="3430270" y="5191125"/>
            <a:ext cx="1417955" cy="1361440"/>
          </a:xfrm>
          <a:prstGeom prst="rect">
            <a:avLst/>
          </a:prstGeom>
          <a:noFill/>
        </p:spPr>
        <p:txBody>
          <a:bodyPr wrap="square" rtlCol="0">
            <a:noAutofit/>
          </a:bodyPr>
          <a:lstStyle/>
          <a:p>
            <a:pPr>
              <a:lnSpc>
                <a:spcPct val="120000"/>
              </a:lnSpc>
            </a:pPr>
            <a:r>
              <a:rPr lang="en-US" altLang="zh-CN" sz="800" b="1" dirty="0">
                <a:solidFill>
                  <a:srgbClr val="FF0000"/>
                </a:solidFill>
                <a:latin typeface="Arial" panose="020B0604020202020204" pitchFamily="34" charset="0"/>
                <a:ea typeface="思源黑体 CN Bold" panose="020B0800000000000000" charset="-122"/>
                <a:cs typeface="Arial" panose="020B0604020202020204" pitchFamily="34" charset="0"/>
              </a:rPr>
              <a:t>After assembly, if you find that the four feet are not aligned, please slightly loosen the screws of the support feet. After the four feet are aligned, tighten the screws again.</a:t>
            </a:r>
            <a:endParaRPr lang="en-US" altLang="zh-CN" sz="800" b="1" dirty="0">
              <a:solidFill>
                <a:srgbClr val="FF0000"/>
              </a:solidFill>
              <a:latin typeface="Arial" panose="020B0604020202020204" pitchFamily="34" charset="0"/>
              <a:ea typeface="思源黑体 CN Bold" panose="020B0800000000000000" charset="-122"/>
              <a:cs typeface="Arial" panose="020B0604020202020204" pitchFamily="34" charset="0"/>
            </a:endParaRPr>
          </a:p>
        </p:txBody>
      </p:sp>
      <p:pic>
        <p:nvPicPr>
          <p:cNvPr id="17" name="图片 16" descr="untitled.39"/>
          <p:cNvPicPr>
            <a:picLocks noChangeAspect="1"/>
          </p:cNvPicPr>
          <p:nvPr/>
        </p:nvPicPr>
        <p:blipFill>
          <a:blip r:embed="rId9"/>
          <a:srcRect l="13236" t="13586" r="15528" b="19710"/>
          <a:stretch>
            <a:fillRect/>
          </a:stretch>
        </p:blipFill>
        <p:spPr>
          <a:xfrm rot="21300000">
            <a:off x="726897" y="2952312"/>
            <a:ext cx="1540510" cy="1651506"/>
          </a:xfrm>
          <a:prstGeom prst="rect">
            <a:avLst/>
          </a:prstGeom>
        </p:spPr>
      </p:pic>
      <p:pic>
        <p:nvPicPr>
          <p:cNvPr id="19" name="图片 18" descr="3.42"/>
          <p:cNvPicPr>
            <a:picLocks noChangeAspect="1"/>
          </p:cNvPicPr>
          <p:nvPr/>
        </p:nvPicPr>
        <p:blipFill>
          <a:blip r:embed="rId10"/>
          <a:srcRect l="76944" t="29015" r="2889" b="44558"/>
          <a:stretch>
            <a:fillRect/>
          </a:stretch>
        </p:blipFill>
        <p:spPr>
          <a:xfrm>
            <a:off x="2232025" y="3153410"/>
            <a:ext cx="556260" cy="802005"/>
          </a:xfrm>
          <a:prstGeom prst="rect">
            <a:avLst/>
          </a:prstGeom>
        </p:spPr>
      </p:pic>
      <p:cxnSp>
        <p:nvCxnSpPr>
          <p:cNvPr id="35" name="直接箭头连接符 34"/>
          <p:cNvCxnSpPr/>
          <p:nvPr/>
        </p:nvCxnSpPr>
        <p:spPr>
          <a:xfrm flipV="1">
            <a:off x="2118995" y="3746500"/>
            <a:ext cx="220345" cy="1485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581025" y="3189922"/>
            <a:ext cx="64135" cy="135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1459230" y="2876232"/>
            <a:ext cx="64135" cy="135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23230" y="5564415"/>
            <a:ext cx="453970"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M5X8</a:t>
            </a:r>
            <a:endParaRPr lang="en-US" altLang="zh-CN" sz="800" b="1" dirty="0">
              <a:latin typeface="Arial" panose="020B0604020202020204" pitchFamily="34" charset="0"/>
              <a:ea typeface="思源黑体 CN Bold" panose="020B0800000000000000" charset="-122"/>
            </a:endParaRPr>
          </a:p>
        </p:txBody>
      </p:sp>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010" y="5147310"/>
            <a:ext cx="2760980" cy="212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矩形 41"/>
          <p:cNvSpPr/>
          <p:nvPr/>
        </p:nvSpPr>
        <p:spPr>
          <a:xfrm>
            <a:off x="3651277" y="6655980"/>
            <a:ext cx="453970"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M5X8</a:t>
            </a:r>
            <a:endParaRPr lang="en-US" altLang="zh-CN" sz="800" b="1" dirty="0">
              <a:latin typeface="Arial" panose="020B0604020202020204" pitchFamily="34" charset="0"/>
              <a:ea typeface="思源黑体 CN Bold" panose="020B0800000000000000" charset="-122"/>
            </a:endParaRPr>
          </a:p>
        </p:txBody>
      </p:sp>
      <p:sp>
        <p:nvSpPr>
          <p:cNvPr id="43" name="矩形 42"/>
          <p:cNvSpPr/>
          <p:nvPr/>
        </p:nvSpPr>
        <p:spPr>
          <a:xfrm>
            <a:off x="1778055" y="5001524"/>
            <a:ext cx="453970"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M5X8</a:t>
            </a:r>
            <a:endParaRPr lang="en-US" altLang="zh-CN" sz="800" b="1" dirty="0">
              <a:latin typeface="Arial" panose="020B0604020202020204" pitchFamily="34" charset="0"/>
              <a:ea typeface="思源黑体 CN Bold" panose="020B0800000000000000" charset="-122"/>
            </a:endParaRPr>
          </a:p>
        </p:txBody>
      </p:sp>
      <p:sp>
        <p:nvSpPr>
          <p:cNvPr id="44" name="矩形 43"/>
          <p:cNvSpPr/>
          <p:nvPr/>
        </p:nvSpPr>
        <p:spPr>
          <a:xfrm>
            <a:off x="1950768" y="7135008"/>
            <a:ext cx="453970"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M5X8</a:t>
            </a:r>
            <a:endParaRPr lang="en-US" altLang="zh-CN" sz="800" b="1" dirty="0">
              <a:latin typeface="Arial" panose="020B0604020202020204" pitchFamily="34" charset="0"/>
              <a:ea typeface="思源黑体 CN Bold" panose="020B0800000000000000" charset="-122"/>
            </a:endParaRPr>
          </a:p>
        </p:txBody>
      </p:sp>
      <p:sp>
        <p:nvSpPr>
          <p:cNvPr id="45" name="矩形 44"/>
          <p:cNvSpPr/>
          <p:nvPr/>
        </p:nvSpPr>
        <p:spPr>
          <a:xfrm>
            <a:off x="468340" y="6781978"/>
            <a:ext cx="453970"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M3X6</a:t>
            </a:r>
            <a:endParaRPr lang="en-US" altLang="zh-CN" sz="800" b="1" dirty="0">
              <a:latin typeface="Arial" panose="020B0604020202020204" pitchFamily="34" charset="0"/>
              <a:ea typeface="思源黑体 CN Bold" panose="020B0800000000000000" charset="-122"/>
            </a:endParaRPr>
          </a:p>
        </p:txBody>
      </p:sp>
      <p:sp>
        <p:nvSpPr>
          <p:cNvPr id="46" name="矩形 45"/>
          <p:cNvSpPr/>
          <p:nvPr/>
        </p:nvSpPr>
        <p:spPr>
          <a:xfrm>
            <a:off x="630210" y="5044440"/>
            <a:ext cx="511679"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M5X15</a:t>
            </a:r>
            <a:endParaRPr lang="en-US" altLang="zh-CN" sz="800" b="1" dirty="0">
              <a:latin typeface="Arial" panose="020B0604020202020204" pitchFamily="34" charset="0"/>
              <a:ea typeface="思源黑体 CN Bold" panose="020B0800000000000000" charset="-122"/>
            </a:endParaRPr>
          </a:p>
        </p:txBody>
      </p:sp>
      <p:sp>
        <p:nvSpPr>
          <p:cNvPr id="47" name="矩形 46"/>
          <p:cNvSpPr/>
          <p:nvPr/>
        </p:nvSpPr>
        <p:spPr>
          <a:xfrm>
            <a:off x="3172271" y="7002262"/>
            <a:ext cx="511679"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M5X15</a:t>
            </a:r>
            <a:endParaRPr lang="en-US" altLang="zh-CN" sz="800" b="1" dirty="0">
              <a:latin typeface="Arial" panose="020B0604020202020204" pitchFamily="34" charset="0"/>
              <a:ea typeface="思源黑体 CN Bold" panose="020B0800000000000000" charset="-122"/>
            </a:endParaRPr>
          </a:p>
        </p:txBody>
      </p:sp>
      <p:sp>
        <p:nvSpPr>
          <p:cNvPr id="48" name="矩形 47"/>
          <p:cNvSpPr/>
          <p:nvPr/>
        </p:nvSpPr>
        <p:spPr>
          <a:xfrm>
            <a:off x="224220" y="1473650"/>
            <a:ext cx="511679"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M5X25</a:t>
            </a:r>
            <a:endParaRPr lang="en-US" altLang="zh-CN" sz="800" b="1" dirty="0">
              <a:latin typeface="Arial" panose="020B0604020202020204" pitchFamily="34" charset="0"/>
              <a:ea typeface="思源黑体 CN Bold" panose="020B0800000000000000" charset="-122"/>
            </a:endParaRPr>
          </a:p>
        </p:txBody>
      </p:sp>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0270" y="1943823"/>
            <a:ext cx="4572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9730" y="1018310"/>
            <a:ext cx="4572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7"/>
          <p:cNvSpPr>
            <a:spLocks noGrp="1"/>
          </p:cNvSpPr>
          <p:nvPr>
            <p:custDataLst>
              <p:tags r:id="rId13"/>
            </p:custDataLst>
          </p:nvPr>
        </p:nvSpPr>
        <p:spPr>
          <a:xfrm>
            <a:off x="345440" y="807085"/>
            <a:ext cx="2794000" cy="245745"/>
          </a:xfrm>
          <a:prstGeom prst="rect">
            <a:avLst/>
          </a:prstGeom>
          <a:solidFill>
            <a:schemeClr val="bg2">
              <a:lumMod val="85000"/>
            </a:schemeClr>
          </a:solidFill>
        </p:spPr>
        <p:txBody>
          <a:bodyPr vert="horz" lIns="90000" tIns="46800" rIns="90000" bIns="46800" rtlCol="0" anchor="b" anchorCtr="0">
            <a:noAutofit/>
          </a:bodyPr>
          <a:lstStyle>
            <a:lvl1pPr algn="ctr" defTabSz="671830" rtl="0" eaLnBrk="1" fontAlgn="auto" latinLnBrk="0" hangingPunct="1">
              <a:lnSpc>
                <a:spcPct val="100000"/>
              </a:lnSpc>
              <a:spcBef>
                <a:spcPct val="0"/>
              </a:spcBef>
              <a:buNone/>
              <a:defRPr sz="4410" b="1" i="0" u="none" strike="noStrike" kern="1200" cap="none" spc="300" normalizeH="0" baseline="0">
                <a:solidFill>
                  <a:schemeClr val="tx1">
                    <a:lumMod val="85000"/>
                    <a:lumOff val="15000"/>
                  </a:schemeClr>
                </a:solidFill>
                <a:effectLst/>
                <a:uFillTx/>
                <a:latin typeface="等线" panose="02010600030101010101" charset="-122"/>
                <a:ea typeface="等线" panose="02010600030101010101" charset="-122"/>
                <a:cs typeface="等线" panose="02010600030101010101" charset="-122"/>
              </a:defRPr>
            </a:lvl1pPr>
          </a:lstStyle>
          <a:p>
            <a:pPr algn="l"/>
            <a:r>
              <a:rPr lang="en-US" altLang="zh-CN" sz="900">
                <a:latin typeface="Arial" panose="020B0604020202020204" pitchFamily="34" charset="0"/>
                <a:ea typeface="思源黑体 CN Bold" panose="020B0800000000000000" charset="-122"/>
                <a:cs typeface="Arial" panose="020B0604020202020204" pitchFamily="34" charset="0"/>
                <a:sym typeface="+mn-ea"/>
              </a:rPr>
              <a:t>Step1</a:t>
            </a:r>
            <a:r>
              <a:rPr lang="zh-CN" altLang="en-US" sz="900">
                <a:latin typeface="Arial" panose="020B0604020202020204" pitchFamily="34" charset="0"/>
                <a:ea typeface="思源黑体 CN Bold" panose="020B0800000000000000" charset="-122"/>
                <a:cs typeface="Arial" panose="020B0604020202020204" pitchFamily="34" charset="0"/>
                <a:sym typeface="+mn-ea"/>
              </a:rPr>
              <a:t>：Assemble the frame</a:t>
            </a:r>
            <a:endParaRPr lang="zh-CN" altLang="en-US" sz="900">
              <a:latin typeface="Arial" panose="020B0604020202020204" pitchFamily="34" charset="0"/>
              <a:ea typeface="思源黑体 CN Bold" panose="020B0800000000000000" charset="-122"/>
              <a:cs typeface="Arial" panose="020B0604020202020204" pitchFamily="34" charset="0"/>
              <a:sym typeface="+mn-ea"/>
            </a:endParaRPr>
          </a:p>
        </p:txBody>
      </p:sp>
      <p:pic>
        <p:nvPicPr>
          <p:cNvPr id="5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858" y="1463672"/>
            <a:ext cx="4572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7825" y="2400299"/>
            <a:ext cx="4572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9265" y="1082279"/>
            <a:ext cx="2539235" cy="155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矩形 55"/>
          <p:cNvSpPr/>
          <p:nvPr/>
        </p:nvSpPr>
        <p:spPr>
          <a:xfrm>
            <a:off x="859218" y="2390768"/>
            <a:ext cx="511679"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M5X25</a:t>
            </a:r>
            <a:endParaRPr lang="en-US" altLang="zh-CN" sz="800" b="1" dirty="0">
              <a:latin typeface="Arial" panose="020B0604020202020204" pitchFamily="34" charset="0"/>
              <a:ea typeface="思源黑体 CN Bold" panose="020B0800000000000000" charset="-122"/>
            </a:endParaRPr>
          </a:p>
        </p:txBody>
      </p:sp>
      <p:sp>
        <p:nvSpPr>
          <p:cNvPr id="57" name="矩形 56"/>
          <p:cNvSpPr/>
          <p:nvPr/>
        </p:nvSpPr>
        <p:spPr>
          <a:xfrm>
            <a:off x="2510155" y="1082279"/>
            <a:ext cx="511679"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M5X25</a:t>
            </a:r>
            <a:endParaRPr lang="en-US" altLang="zh-CN" sz="800" b="1" dirty="0">
              <a:latin typeface="Arial" panose="020B0604020202020204" pitchFamily="34" charset="0"/>
              <a:ea typeface="思源黑体 CN Bold" panose="020B0800000000000000" charset="-122"/>
            </a:endParaRPr>
          </a:p>
        </p:txBody>
      </p:sp>
      <p:sp>
        <p:nvSpPr>
          <p:cNvPr id="58" name="矩形 57"/>
          <p:cNvSpPr/>
          <p:nvPr/>
        </p:nvSpPr>
        <p:spPr>
          <a:xfrm>
            <a:off x="3025637" y="1907779"/>
            <a:ext cx="511679" cy="215444"/>
          </a:xfrm>
          <a:prstGeom prst="rect">
            <a:avLst/>
          </a:prstGeom>
        </p:spPr>
        <p:txBody>
          <a:bodyPr wrap="none">
            <a:spAutoFit/>
          </a:bodyPr>
          <a:lstStyle/>
          <a:p>
            <a:r>
              <a:rPr lang="en-US" altLang="zh-CN" sz="800" b="1" dirty="0" smtClean="0">
                <a:latin typeface="Arial" panose="020B0604020202020204" pitchFamily="34" charset="0"/>
                <a:ea typeface="思源黑体 CN Bold" panose="020B0800000000000000" charset="-122"/>
              </a:rPr>
              <a:t>M5X25</a:t>
            </a:r>
            <a:endParaRPr lang="en-US" altLang="zh-CN" sz="800" b="1" dirty="0">
              <a:latin typeface="Arial" panose="020B0604020202020204" pitchFamily="34" charset="0"/>
              <a:ea typeface="思源黑体 CN Bold" panose="020B0800000000000000" charset="-122"/>
            </a:endParaRPr>
          </a:p>
        </p:txBody>
      </p:sp>
    </p:spTree>
    <p:custDataLst>
      <p:tags r:id="rId15"/>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101.xml><?xml version="1.0" encoding="utf-8"?>
<p:tagLst xmlns:p="http://schemas.openxmlformats.org/presentationml/2006/main">
  <p:tag name="KSO_WM_UNIT_PLACING_PICTURE_USER_VIEWPORT" val="{&quot;height&quot;:4395,&quot;width&quot;:5535}"/>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7.xml><?xml version="1.0" encoding="utf-8"?>
<p:tagLst xmlns:p="http://schemas.openxmlformats.org/presentationml/2006/main">
  <p:tag name="KSO_WM_BEAUTIFY_FLAG" val="#wm#"/>
  <p:tag name="KSO_WM_TEMPLATE_CATEGORY" val="custom"/>
  <p:tag name="KSO_WM_TEMPLATE_INDEX" val="20205176"/>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176"/>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PP_MARK_KEY" val="16401600-8b27-4186-91df-958ed9cb59f5"/>
  <p:tag name="COMMONDATA" val="eyJoZGlkIjoiNTZkYjk4MTMwYjEzNWE4NGZjYWE3ZmYyMWYyYzI5OTYifQ=="/>
  <p:tag name="FULLTEXTBEAUTIFYED"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176"/>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custom"/>
  <p:tag name="KSO_WM_TEMPLATE_INDEX" val="20205176"/>
</p:tagLst>
</file>

<file path=ppt/tags/tag73.xml><?xml version="1.0" encoding="utf-8"?>
<p:tagLst xmlns:p="http://schemas.openxmlformats.org/presentationml/2006/main">
  <p:tag name="KSO_WM_UNIT_TABLE_BEAUTIFY" val="smartTable{42d6e8d9-9d4a-4b28-a08a-69e8bd62efae}"/>
  <p:tag name="TABLE_ENDDRAG_ORIGIN_RECT" val="318*333"/>
  <p:tag name="TABLE_ENDDRAG_RECT" val="39*145*318*333"/>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 name="KSO_WM_UNIT_PLACING_PICTURE_USER_VIEWPORT" val="{&quot;height&quot;:591.4818897637795,&quot;width&quot;:575.1527559055118}"/>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UNIT_PLACING_PICTURE_USER_VIEWPORT" val="{&quot;height&quot;:4395,&quot;width&quot;:5535}"/>
  <p:tag name="KSO_WM_BEAUTIFY_FLAG" val=""/>
</p:tagLst>
</file>

<file path=ppt/tags/tag8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84.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8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PLACING_PICTURE_USER_VIEWPORT" val="{&quot;height&quot;:1640,&quot;width&quot;:1523}"/>
  <p:tag name="KSO_WM_BEAUTIFY_FLAG" val=""/>
</p:tagLst>
</file>

<file path=ppt/tags/tag91.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92.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9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94.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等线"/>
        <a:ea typeface="等线"/>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等线"/>
        <a:font script="Hant" typeface="新細明體"/>
        <a:font script="Arab" typeface="等线"/>
        <a:font script="Hebr" typeface="等线"/>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ajorFont>
      <a:minorFont>
        <a:latin typeface="等线"/>
        <a:ea typeface=""/>
        <a:cs typeface=""/>
        <a:font script="Jpan" typeface="ＭＳ Ｐ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等线"/>
        <a:font script="Hant" typeface="新細明體"/>
        <a:font script="Arab" typeface="等线"/>
        <a:font script="Hebr" typeface="等线"/>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ajorFont>
      <a:minorFont>
        <a:latin typeface="等线"/>
        <a:ea typeface=""/>
        <a:cs typeface=""/>
        <a:font script="Jpan" typeface="ＭＳ Ｐ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25492</Words>
  <Application>WPS 演示</Application>
  <PresentationFormat>自定义</PresentationFormat>
  <Paragraphs>502</Paragraphs>
  <Slides>32</Slides>
  <Notes>31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32</vt:i4>
      </vt:variant>
    </vt:vector>
  </HeadingPairs>
  <TitlesOfParts>
    <vt:vector size="48" baseType="lpstr">
      <vt:lpstr>Arial</vt:lpstr>
      <vt:lpstr>宋体</vt:lpstr>
      <vt:lpstr>Wingdings</vt:lpstr>
      <vt:lpstr>等线</vt:lpstr>
      <vt:lpstr>Wingdings</vt:lpstr>
      <vt:lpstr>微软雅黑</vt:lpstr>
      <vt:lpstr>思源黑体 CN Bold</vt:lpstr>
      <vt:lpstr>Arial</vt:lpstr>
      <vt:lpstr>思源宋体 CN</vt:lpstr>
      <vt:lpstr>Times New Roman</vt:lpstr>
      <vt:lpstr>Oswald Light</vt:lpstr>
      <vt:lpstr>Calibri</vt:lpstr>
      <vt:lpstr>Helvetica Neue</vt:lpstr>
      <vt:lpstr>Helvetica</vt:lpstr>
      <vt:lpstr>Arial Unicode MS</vt:lpstr>
      <vt:lpstr>Office 主题​​</vt:lpstr>
      <vt:lpstr>PowerPoint 演示文稿</vt:lpstr>
      <vt:lpstr>PowerPoint 演示文稿</vt:lpstr>
      <vt:lpstr>PowerPoint 演示文稿</vt:lpstr>
      <vt:lpstr>PowerPoint 演示文稿</vt:lpstr>
      <vt:lpstr>PowerPoint 演示文稿</vt:lpstr>
      <vt:lpstr>Part 2：User Security Statement</vt:lpstr>
      <vt:lpstr>PowerPoint 演示文稿</vt:lpstr>
      <vt:lpstr>Part 3: Disclaimer and warning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Part 8: Maintenance instructions and warning</vt:lpstr>
      <vt:lpstr>PowerPoint 演示文稿</vt:lpstr>
      <vt:lpstr>Part 10: Precautions for common problems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方框式雕刻机说明书装配部分</dc:title>
  <dc:creator>Administrator</dc:creator>
  <cp:lastModifiedBy>司顺工业设计</cp:lastModifiedBy>
  <cp:revision>1136</cp:revision>
  <dcterms:created xsi:type="dcterms:W3CDTF">2019-06-19T02:08:00Z</dcterms:created>
  <dcterms:modified xsi:type="dcterms:W3CDTF">2023-05-11T01:31:09Z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SaveFontToCloudKey">
    <vt:lpwstr>280308823_embed</vt:lpwstr>
  </property>
  <property fmtid="{D5CDD505-2E9C-101B-9397-08002B2CF9AE}" pid="4" name="ICV">
    <vt:lpwstr>5F25986CFCCE45E782938B49742ACC3D_13</vt:lpwstr>
  </property>
</Properties>
</file>